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tags/tag2.xml" ContentType="application/vnd.openxmlformats-officedocument.presentationml.tags+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 id="2147483666" r:id="rId6"/>
    <p:sldMasterId id="2147483689" r:id="rId7"/>
    <p:sldMasterId id="2147483701" r:id="rId8"/>
    <p:sldMasterId id="2147483711" r:id="rId9"/>
    <p:sldMasterId id="2147483716" r:id="rId10"/>
    <p:sldMasterId id="2147483727" r:id="rId11"/>
    <p:sldMasterId id="2147483739" r:id="rId12"/>
    <p:sldMasterId id="2147483753" r:id="rId13"/>
    <p:sldMasterId id="2147483767" r:id="rId14"/>
    <p:sldMasterId id="2147483781" r:id="rId15"/>
    <p:sldMasterId id="2147483793" r:id="rId16"/>
    <p:sldMasterId id="2147483805" r:id="rId17"/>
    <p:sldMasterId id="2147483847" r:id="rId18"/>
    <p:sldMasterId id="2147483870" r:id="rId19"/>
    <p:sldMasterId id="2147483911" r:id="rId20"/>
    <p:sldMasterId id="2147483941" r:id="rId21"/>
  </p:sldMasterIdLst>
  <p:notesMasterIdLst>
    <p:notesMasterId r:id="rId41"/>
  </p:notesMasterIdLst>
  <p:sldIdLst>
    <p:sldId id="257" r:id="rId22"/>
    <p:sldId id="283" r:id="rId23"/>
    <p:sldId id="363" r:id="rId24"/>
    <p:sldId id="2145707049" r:id="rId25"/>
    <p:sldId id="2145707066" r:id="rId26"/>
    <p:sldId id="2145707048" r:id="rId27"/>
    <p:sldId id="2145707054" r:id="rId28"/>
    <p:sldId id="380" r:id="rId29"/>
    <p:sldId id="294" r:id="rId30"/>
    <p:sldId id="2508" r:id="rId31"/>
    <p:sldId id="2145707058" r:id="rId32"/>
    <p:sldId id="2145707063" r:id="rId33"/>
    <p:sldId id="2145707064" r:id="rId34"/>
    <p:sldId id="2145707068" r:id="rId35"/>
    <p:sldId id="2145707052" r:id="rId36"/>
    <p:sldId id="2145707050" r:id="rId37"/>
    <p:sldId id="2145707065" r:id="rId38"/>
    <p:sldId id="309" r:id="rId39"/>
    <p:sldId id="299"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Gill Sans MT" panose="020B0502020104020203" pitchFamily="34" charset="0"/>
      <p:regular r:id="rId50"/>
      <p:bold r:id="rId51"/>
      <p:italic r:id="rId52"/>
      <p:boldItalic r:id="rId53"/>
    </p:embeddedFont>
    <p:embeddedFont>
      <p:font typeface="Myriad Web Pro" panose="020B0604020202020204"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
      <p:font typeface="Open Sans Condensed" panose="020B0604020202020204" charset="0"/>
      <p:regular r:id="rId62"/>
      <p:bold r:id="rId63"/>
      <p:italic r:id="rId64"/>
      <p:boldItalic r:id="rId65"/>
    </p:embeddedFont>
    <p:embeddedFont>
      <p:font typeface="Open Sans Light" panose="020B0306030504020204" pitchFamily="34" charset="0"/>
      <p:regular r:id="rId66"/>
      <p:italic r:id="rId67"/>
    </p:embeddedFont>
    <p:embeddedFont>
      <p:font typeface="Open Sans Semibold" panose="020B0706030804020204" pitchFamily="34" charset="0"/>
      <p:bold r:id="rId68"/>
      <p:boldItalic r:id="rId69"/>
    </p:embeddedFont>
    <p:embeddedFont>
      <p:font typeface="Prometo Medium" panose="020B0604020202020204" charset="0"/>
      <p:regular r:id="rId70"/>
      <p:bold r:id="rId71"/>
      <p:italic r:id="rId72"/>
      <p:boldItalic r:id="rId73"/>
    </p:embeddedFont>
    <p:embeddedFont>
      <p:font typeface="Segoe UI" panose="020B0502040204020203" pitchFamily="34" charset="0"/>
      <p:regular r:id="rId74"/>
      <p:bold r:id="rId75"/>
      <p:italic r:id="rId76"/>
      <p:boldItalic r:id="rId77"/>
    </p:embeddedFont>
    <p:embeddedFont>
      <p:font typeface="Trebuchet MS" panose="020B0603020202020204" pitchFamily="34" charset="0"/>
      <p:regular r:id="rId78"/>
      <p:bold r:id="rId79"/>
      <p:italic r:id="rId80"/>
      <p:boldItalic r:id="rId81"/>
    </p:embeddedFont>
    <p:embeddedFont>
      <p:font typeface="Verdana" panose="020B0604030504040204" pitchFamily="34"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Meeting Section" id="{7B950D48-2314-4979-8616-690E6DCD0407}">
          <p14:sldIdLst/>
        </p14:section>
        <p14:section name="Intro" id="{45CF6FFE-60CB-489F-9C28-FB910C441BAF}">
          <p14:sldIdLst>
            <p14:sldId id="257"/>
            <p14:sldId id="283"/>
            <p14:sldId id="363"/>
            <p14:sldId id="2145707049"/>
            <p14:sldId id="2145707066"/>
            <p14:sldId id="2145707048"/>
            <p14:sldId id="2145707054"/>
            <p14:sldId id="380"/>
            <p14:sldId id="294"/>
            <p14:sldId id="2508"/>
            <p14:sldId id="2145707058"/>
            <p14:sldId id="2145707063"/>
            <p14:sldId id="2145707064"/>
            <p14:sldId id="2145707068"/>
            <p14:sldId id="2145707052"/>
            <p14:sldId id="2145707050"/>
            <p14:sldId id="2145707065"/>
            <p14:sldId id="309"/>
            <p14:sldId id="299"/>
          </p14:sldIdLst>
        </p14:section>
        <p14:section name="Q&amp;A and Closing Section" id="{9D8EA361-6A98-4895-B477-5822624257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324038-73F6-DF80-52A0-96446F9A85D0}" name="Sabrina Matlock" initials="SM" userId="S::smatlock@immregistries.org::bfca8f2c-4edb-4a9b-9b20-0774cd728205" providerId="AD"/>
  <p188:author id="{B1520ECF-2701-909F-F72B-9D2539578723}" name="Elizabeth Parilla" initials="EP" userId="S::bparilla@immregistries.org::32a71abe-ea1b-45ae-9468-96d1a128fc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ttany Gyer" initials="BG" lastIdx="4" clrIdx="0">
    <p:extLst>
      <p:ext uri="{19B8F6BF-5375-455C-9EA6-DF929625EA0E}">
        <p15:presenceInfo xmlns:p15="http://schemas.microsoft.com/office/powerpoint/2012/main" userId="9f2782e0beb690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C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35C38-8F32-4F74-18C0-C2C026DC18D6}" v="5" dt="2023-01-24T03:43:13.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84" Type="http://schemas.openxmlformats.org/officeDocument/2006/relationships/font" Target="fonts/font43.fntdata"/><Relationship Id="rId89" Type="http://schemas.openxmlformats.org/officeDocument/2006/relationships/theme" Target="theme/theme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font" Target="fonts/font12.fntdata"/><Relationship Id="rId58" Type="http://schemas.openxmlformats.org/officeDocument/2006/relationships/font" Target="fonts/font17.fntdata"/><Relationship Id="rId74" Type="http://schemas.openxmlformats.org/officeDocument/2006/relationships/font" Target="fonts/font33.fntdata"/><Relationship Id="rId79" Type="http://schemas.openxmlformats.org/officeDocument/2006/relationships/font" Target="fonts/font38.fntdata"/><Relationship Id="rId5" Type="http://schemas.openxmlformats.org/officeDocument/2006/relationships/slideMaster" Target="slideMasters/slideMaster2.xml"/><Relationship Id="rId90" Type="http://schemas.openxmlformats.org/officeDocument/2006/relationships/tableStyles" Target="tableStyles.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font" Target="fonts/font2.fntdata"/><Relationship Id="rId48" Type="http://schemas.openxmlformats.org/officeDocument/2006/relationships/font" Target="fonts/font7.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Master" Target="slideMasters/slideMaster5.xml"/><Relationship Id="rId51" Type="http://schemas.openxmlformats.org/officeDocument/2006/relationships/font" Target="fonts/font10.fntdata"/><Relationship Id="rId72" Type="http://schemas.openxmlformats.org/officeDocument/2006/relationships/font" Target="fonts/font31.fntdata"/><Relationship Id="rId80" Type="http://schemas.openxmlformats.org/officeDocument/2006/relationships/font" Target="fonts/font39.fntdata"/><Relationship Id="rId85" Type="http://schemas.openxmlformats.org/officeDocument/2006/relationships/font" Target="fonts/font44.fntdata"/><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Master" Target="slideMasters/slideMaster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font" Target="fonts/font34.fntdata"/><Relationship Id="rId83" Type="http://schemas.openxmlformats.org/officeDocument/2006/relationships/font" Target="fonts/font42.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font" Target="fonts/font32.fntdata"/><Relationship Id="rId78" Type="http://schemas.openxmlformats.org/officeDocument/2006/relationships/font" Target="fonts/font37.fntdata"/><Relationship Id="rId81" Type="http://schemas.openxmlformats.org/officeDocument/2006/relationships/font" Target="fonts/font40.fntdata"/><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font" Target="fonts/font9.fntdata"/><Relationship Id="rId55" Type="http://schemas.openxmlformats.org/officeDocument/2006/relationships/font" Target="fonts/font14.fntdata"/><Relationship Id="rId76" Type="http://schemas.openxmlformats.org/officeDocument/2006/relationships/font" Target="fonts/font35.fntdata"/><Relationship Id="rId7" Type="http://schemas.openxmlformats.org/officeDocument/2006/relationships/slideMaster" Target="slideMasters/slideMaster4.xml"/><Relationship Id="rId71" Type="http://schemas.openxmlformats.org/officeDocument/2006/relationships/font" Target="fonts/font30.fntdata"/><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font" Target="fonts/font4.fntdata"/><Relationship Id="rId66" Type="http://schemas.openxmlformats.org/officeDocument/2006/relationships/font" Target="fonts/font25.fntdata"/><Relationship Id="rId87" Type="http://schemas.openxmlformats.org/officeDocument/2006/relationships/presProps" Target="presProps.xml"/><Relationship Id="rId61" Type="http://schemas.openxmlformats.org/officeDocument/2006/relationships/font" Target="fonts/font20.fntdata"/><Relationship Id="rId82" Type="http://schemas.openxmlformats.org/officeDocument/2006/relationships/font" Target="fonts/font41.fntdata"/><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font" Target="fonts/font15.fntdata"/><Relationship Id="rId77" Type="http://schemas.openxmlformats.org/officeDocument/2006/relationships/font" Target="fonts/font3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eno, Marisela" userId="a8f4d9d4-3a82-4c2f-a761-1198d7a3c1f3" providerId="ADAL" clId="{4E132D0F-B4F1-4975-9FBB-532B687F5223}"/>
    <pc:docChg chg="modSld">
      <pc:chgData name="Moreno, Marisela" userId="a8f4d9d4-3a82-4c2f-a761-1198d7a3c1f3" providerId="ADAL" clId="{4E132D0F-B4F1-4975-9FBB-532B687F5223}" dt="2023-01-24T17:39:08.552" v="2" actId="404"/>
      <pc:docMkLst>
        <pc:docMk/>
      </pc:docMkLst>
      <pc:sldChg chg="addSp delSp modSp mod">
        <pc:chgData name="Moreno, Marisela" userId="a8f4d9d4-3a82-4c2f-a761-1198d7a3c1f3" providerId="ADAL" clId="{4E132D0F-B4F1-4975-9FBB-532B687F5223}" dt="2023-01-24T17:39:08.552" v="2" actId="404"/>
        <pc:sldMkLst>
          <pc:docMk/>
          <pc:sldMk cId="1984147667" sldId="257"/>
        </pc:sldMkLst>
        <pc:spChg chg="mod">
          <ac:chgData name="Moreno, Marisela" userId="a8f4d9d4-3a82-4c2f-a761-1198d7a3c1f3" providerId="ADAL" clId="{4E132D0F-B4F1-4975-9FBB-532B687F5223}" dt="2023-01-24T17:39:08.552" v="2" actId="404"/>
          <ac:spMkLst>
            <pc:docMk/>
            <pc:sldMk cId="1984147667" sldId="257"/>
            <ac:spMk id="2" creationId="{7B5BCAEB-30CC-9F4F-9DB7-5064FEC8C665}"/>
          </ac:spMkLst>
        </pc:spChg>
        <pc:spChg chg="add del mod">
          <ac:chgData name="Moreno, Marisela" userId="a8f4d9d4-3a82-4c2f-a761-1198d7a3c1f3" providerId="ADAL" clId="{4E132D0F-B4F1-4975-9FBB-532B687F5223}" dt="2023-01-24T17:39:00.997" v="0"/>
          <ac:spMkLst>
            <pc:docMk/>
            <pc:sldMk cId="1984147667" sldId="257"/>
            <ac:spMk id="4" creationId="{CFC6C73D-B282-8654-CF31-3D4EDEBDF7A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5E985A-6C6E-47DC-B2D0-4581B9422F0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98819986-8C80-4C1C-B2E6-308A4A83A61C}">
      <dgm:prSet phldrT="[Text]" phldr="0"/>
      <dgm:spPr/>
      <dgm:t>
        <a:bodyPr/>
        <a:lstStyle/>
        <a:p>
          <a:pPr rtl="0"/>
          <a:r>
            <a:rPr lang="en-US">
              <a:solidFill>
                <a:schemeClr val="bg1"/>
              </a:solidFill>
              <a:latin typeface="Century Gothic" panose="020F0302020204030204"/>
            </a:rPr>
            <a:t>Technology and Standards </a:t>
          </a:r>
          <a:endParaRPr lang="en-US">
            <a:solidFill>
              <a:schemeClr val="bg1"/>
            </a:solidFill>
          </a:endParaRPr>
        </a:p>
      </dgm:t>
    </dgm:pt>
    <dgm:pt modelId="{BA642BC4-5500-4FF0-B047-130D0E5124FB}" type="parTrans" cxnId="{8A05B0A8-73AF-418B-BDA3-91218772EDEA}">
      <dgm:prSet/>
      <dgm:spPr/>
      <dgm:t>
        <a:bodyPr/>
        <a:lstStyle/>
        <a:p>
          <a:endParaRPr lang="en-US"/>
        </a:p>
      </dgm:t>
    </dgm:pt>
    <dgm:pt modelId="{97ADF212-5BF0-4E8B-B871-B9F83ABD42E6}" type="sibTrans" cxnId="{8A05B0A8-73AF-418B-BDA3-91218772EDEA}">
      <dgm:prSet/>
      <dgm:spPr/>
      <dgm:t>
        <a:bodyPr/>
        <a:lstStyle/>
        <a:p>
          <a:endParaRPr lang="en-US"/>
        </a:p>
      </dgm:t>
    </dgm:pt>
    <dgm:pt modelId="{25DE5581-BD23-426E-9512-39181307862C}">
      <dgm:prSet phldrT="[Text]" phldr="0"/>
      <dgm:spPr/>
      <dgm:t>
        <a:bodyPr/>
        <a:lstStyle/>
        <a:p>
          <a:pPr rtl="0"/>
          <a:r>
            <a:rPr lang="en-US" b="1" i="0">
              <a:solidFill>
                <a:schemeClr val="tx1"/>
              </a:solidFill>
              <a:latin typeface="Century Gothic" panose="020F0302020204030204"/>
            </a:rPr>
            <a:t>IIP Testing and Recognition</a:t>
          </a:r>
          <a:r>
            <a:rPr lang="en-US" b="1">
              <a:solidFill>
                <a:schemeClr val="tx1"/>
              </a:solidFill>
              <a:latin typeface="Century Gothic" panose="020F0302020204030204"/>
            </a:rPr>
            <a:t>:</a:t>
          </a:r>
          <a:r>
            <a:rPr lang="en-US">
              <a:solidFill>
                <a:schemeClr val="tx1"/>
              </a:solidFill>
              <a:latin typeface="Century Gothic" panose="020F0302020204030204"/>
            </a:rPr>
            <a:t> Enhance</a:t>
          </a:r>
          <a:r>
            <a:rPr lang="en-US">
              <a:solidFill>
                <a:schemeClr val="tx1"/>
              </a:solidFill>
            </a:rPr>
            <a:t> electronic health record (EHR) capabilities to improve data quality, clinical efficiency and usability, and patient access, thereby enhancing immunization rates</a:t>
          </a:r>
          <a:endParaRPr lang="en-US">
            <a:solidFill>
              <a:schemeClr val="tx1"/>
            </a:solidFill>
            <a:latin typeface="Century Gothic" panose="020F0302020204030204"/>
          </a:endParaRPr>
        </a:p>
      </dgm:t>
    </dgm:pt>
    <dgm:pt modelId="{A515E606-484F-454D-B714-31ECDE9046B0}" type="parTrans" cxnId="{78722E8F-C88F-43CA-B5EE-9876536E421A}">
      <dgm:prSet/>
      <dgm:spPr/>
      <dgm:t>
        <a:bodyPr/>
        <a:lstStyle/>
        <a:p>
          <a:endParaRPr lang="en-US"/>
        </a:p>
      </dgm:t>
    </dgm:pt>
    <dgm:pt modelId="{3DC1C887-5185-4218-A5B4-008596DFD663}" type="sibTrans" cxnId="{78722E8F-C88F-43CA-B5EE-9876536E421A}">
      <dgm:prSet/>
      <dgm:spPr/>
      <dgm:t>
        <a:bodyPr/>
        <a:lstStyle/>
        <a:p>
          <a:endParaRPr lang="en-US"/>
        </a:p>
      </dgm:t>
    </dgm:pt>
    <dgm:pt modelId="{795F5523-E0FF-462C-B7D8-05A4A824DCD9}">
      <dgm:prSet phldrT="[Text]" phldr="0"/>
      <dgm:spPr/>
      <dgm:t>
        <a:bodyPr/>
        <a:lstStyle/>
        <a:p>
          <a:pPr rtl="0"/>
          <a:r>
            <a:rPr lang="en-US">
              <a:solidFill>
                <a:schemeClr val="bg1"/>
              </a:solidFill>
              <a:latin typeface="Century Gothic" panose="020F0302020204030204"/>
            </a:rPr>
            <a:t>Community Engagement and Support </a:t>
          </a:r>
          <a:endParaRPr lang="en-US">
            <a:solidFill>
              <a:schemeClr val="bg1"/>
            </a:solidFill>
          </a:endParaRPr>
        </a:p>
      </dgm:t>
    </dgm:pt>
    <dgm:pt modelId="{77B526AA-DE44-40E8-BB6C-23C0FDA79AA3}" type="parTrans" cxnId="{E278D788-AF56-4C5F-9BD7-D310971FA15D}">
      <dgm:prSet/>
      <dgm:spPr/>
      <dgm:t>
        <a:bodyPr/>
        <a:lstStyle/>
        <a:p>
          <a:endParaRPr lang="en-US"/>
        </a:p>
      </dgm:t>
    </dgm:pt>
    <dgm:pt modelId="{E0EC2FEA-9FF7-40A1-A5E4-CD655D1802FA}" type="sibTrans" cxnId="{E278D788-AF56-4C5F-9BD7-D310971FA15D}">
      <dgm:prSet/>
      <dgm:spPr/>
      <dgm:t>
        <a:bodyPr/>
        <a:lstStyle/>
        <a:p>
          <a:endParaRPr lang="en-US"/>
        </a:p>
      </dgm:t>
    </dgm:pt>
    <dgm:pt modelId="{CCEB289A-2B75-46B8-BE03-F20D8BDC1FAC}">
      <dgm:prSet phldr="0"/>
      <dgm:spPr/>
      <dgm:t>
        <a:bodyPr/>
        <a:lstStyle/>
        <a:p>
          <a:pPr rtl="0"/>
          <a:r>
            <a:rPr lang="en-US" b="1">
              <a:solidFill>
                <a:schemeClr val="tx1"/>
              </a:solidFill>
              <a:latin typeface="Century Gothic" panose="020F0302020204030204"/>
            </a:rPr>
            <a:t>IIP Collaborative:</a:t>
          </a:r>
          <a:r>
            <a:rPr lang="en-US">
              <a:solidFill>
                <a:schemeClr val="tx1"/>
              </a:solidFill>
              <a:latin typeface="Century Gothic" panose="020F0302020204030204"/>
            </a:rPr>
            <a:t> Convene</a:t>
          </a:r>
          <a:r>
            <a:rPr lang="en-US">
              <a:solidFill>
                <a:schemeClr val="tx1"/>
              </a:solidFill>
            </a:rPr>
            <a:t> key immunization and EHR stakeholders to tackle common issues and recommend solutions to improve immunization interoperability</a:t>
          </a:r>
          <a:endParaRPr lang="en-US">
            <a:solidFill>
              <a:schemeClr val="tx1"/>
            </a:solidFill>
            <a:latin typeface="Century Gothic" panose="020F0302020204030204"/>
          </a:endParaRPr>
        </a:p>
      </dgm:t>
    </dgm:pt>
    <dgm:pt modelId="{0F680D42-9EC7-4007-A4D0-166D24B81767}" type="parTrans" cxnId="{B94426B9-B532-49EE-9930-BE70EF5C82B6}">
      <dgm:prSet/>
      <dgm:spPr/>
      <dgm:t>
        <a:bodyPr/>
        <a:lstStyle/>
        <a:p>
          <a:endParaRPr lang="en-US"/>
        </a:p>
      </dgm:t>
    </dgm:pt>
    <dgm:pt modelId="{1303AC52-30FB-48AB-BB82-1F54E0C57114}" type="sibTrans" cxnId="{B94426B9-B532-49EE-9930-BE70EF5C82B6}">
      <dgm:prSet/>
      <dgm:spPr/>
      <dgm:t>
        <a:bodyPr/>
        <a:lstStyle/>
        <a:p>
          <a:endParaRPr lang="en-US"/>
        </a:p>
      </dgm:t>
    </dgm:pt>
    <dgm:pt modelId="{BE8772C0-D9F6-4319-9CFE-C9EF3C38E9DB}" type="pres">
      <dgm:prSet presAssocID="{A75E985A-6C6E-47DC-B2D0-4581B9422F0E}" presName="Name0" presStyleCnt="0">
        <dgm:presLayoutVars>
          <dgm:dir/>
          <dgm:animLvl val="lvl"/>
          <dgm:resizeHandles/>
        </dgm:presLayoutVars>
      </dgm:prSet>
      <dgm:spPr/>
    </dgm:pt>
    <dgm:pt modelId="{1FDA27B6-E320-4E77-B58B-F14C8373C569}" type="pres">
      <dgm:prSet presAssocID="{98819986-8C80-4C1C-B2E6-308A4A83A61C}" presName="linNode" presStyleCnt="0"/>
      <dgm:spPr/>
    </dgm:pt>
    <dgm:pt modelId="{3A47A746-31D8-4A9C-B8FB-3779129F917A}" type="pres">
      <dgm:prSet presAssocID="{98819986-8C80-4C1C-B2E6-308A4A83A61C}" presName="parentShp" presStyleLbl="node1" presStyleIdx="0" presStyleCnt="2">
        <dgm:presLayoutVars>
          <dgm:bulletEnabled val="1"/>
        </dgm:presLayoutVars>
      </dgm:prSet>
      <dgm:spPr/>
    </dgm:pt>
    <dgm:pt modelId="{E30E31F5-A78D-413C-AE64-8772EB0E4B7E}" type="pres">
      <dgm:prSet presAssocID="{98819986-8C80-4C1C-B2E6-308A4A83A61C}" presName="childShp" presStyleLbl="bgAccFollowNode1" presStyleIdx="0" presStyleCnt="2">
        <dgm:presLayoutVars>
          <dgm:bulletEnabled val="1"/>
        </dgm:presLayoutVars>
      </dgm:prSet>
      <dgm:spPr/>
    </dgm:pt>
    <dgm:pt modelId="{44E4055F-5538-4F58-8118-5A6778599002}" type="pres">
      <dgm:prSet presAssocID="{97ADF212-5BF0-4E8B-B871-B9F83ABD42E6}" presName="spacing" presStyleCnt="0"/>
      <dgm:spPr/>
    </dgm:pt>
    <dgm:pt modelId="{06043642-05AA-4054-A414-955426AF373B}" type="pres">
      <dgm:prSet presAssocID="{795F5523-E0FF-462C-B7D8-05A4A824DCD9}" presName="linNode" presStyleCnt="0"/>
      <dgm:spPr/>
    </dgm:pt>
    <dgm:pt modelId="{866E54BE-CD60-4AF8-84A4-DA9A6DE30678}" type="pres">
      <dgm:prSet presAssocID="{795F5523-E0FF-462C-B7D8-05A4A824DCD9}" presName="parentShp" presStyleLbl="node1" presStyleIdx="1" presStyleCnt="2">
        <dgm:presLayoutVars>
          <dgm:bulletEnabled val="1"/>
        </dgm:presLayoutVars>
      </dgm:prSet>
      <dgm:spPr/>
    </dgm:pt>
    <dgm:pt modelId="{F112C239-2A3B-4378-BFB3-6628DA2C2D0A}" type="pres">
      <dgm:prSet presAssocID="{795F5523-E0FF-462C-B7D8-05A4A824DCD9}" presName="childShp" presStyleLbl="bgAccFollowNode1" presStyleIdx="1" presStyleCnt="2">
        <dgm:presLayoutVars>
          <dgm:bulletEnabled val="1"/>
        </dgm:presLayoutVars>
      </dgm:prSet>
      <dgm:spPr/>
    </dgm:pt>
  </dgm:ptLst>
  <dgm:cxnLst>
    <dgm:cxn modelId="{5809FC46-9E3B-421C-8F2F-DF4898B9CE81}" type="presOf" srcId="{A75E985A-6C6E-47DC-B2D0-4581B9422F0E}" destId="{BE8772C0-D9F6-4319-9CFE-C9EF3C38E9DB}" srcOrd="0" destOrd="0" presId="urn:microsoft.com/office/officeart/2005/8/layout/vList6"/>
    <dgm:cxn modelId="{1B63BB54-B041-4E47-90F9-6DBBF4EC296F}" type="presOf" srcId="{98819986-8C80-4C1C-B2E6-308A4A83A61C}" destId="{3A47A746-31D8-4A9C-B8FB-3779129F917A}" srcOrd="0" destOrd="0" presId="urn:microsoft.com/office/officeart/2005/8/layout/vList6"/>
    <dgm:cxn modelId="{E278D788-AF56-4C5F-9BD7-D310971FA15D}" srcId="{A75E985A-6C6E-47DC-B2D0-4581B9422F0E}" destId="{795F5523-E0FF-462C-B7D8-05A4A824DCD9}" srcOrd="1" destOrd="0" parTransId="{77B526AA-DE44-40E8-BB6C-23C0FDA79AA3}" sibTransId="{E0EC2FEA-9FF7-40A1-A5E4-CD655D1802FA}"/>
    <dgm:cxn modelId="{78722E8F-C88F-43CA-B5EE-9876536E421A}" srcId="{98819986-8C80-4C1C-B2E6-308A4A83A61C}" destId="{25DE5581-BD23-426E-9512-39181307862C}" srcOrd="0" destOrd="0" parTransId="{A515E606-484F-454D-B714-31ECDE9046B0}" sibTransId="{3DC1C887-5185-4218-A5B4-008596DFD663}"/>
    <dgm:cxn modelId="{8A05B0A8-73AF-418B-BDA3-91218772EDEA}" srcId="{A75E985A-6C6E-47DC-B2D0-4581B9422F0E}" destId="{98819986-8C80-4C1C-B2E6-308A4A83A61C}" srcOrd="0" destOrd="0" parTransId="{BA642BC4-5500-4FF0-B047-130D0E5124FB}" sibTransId="{97ADF212-5BF0-4E8B-B871-B9F83ABD42E6}"/>
    <dgm:cxn modelId="{F88AC3AF-447C-4D2C-AE55-44F18C2766F5}" type="presOf" srcId="{CCEB289A-2B75-46B8-BE03-F20D8BDC1FAC}" destId="{F112C239-2A3B-4378-BFB3-6628DA2C2D0A}" srcOrd="0" destOrd="0" presId="urn:microsoft.com/office/officeart/2005/8/layout/vList6"/>
    <dgm:cxn modelId="{EF0ACAB8-3D49-4ABD-AE06-215289F27267}" type="presOf" srcId="{795F5523-E0FF-462C-B7D8-05A4A824DCD9}" destId="{866E54BE-CD60-4AF8-84A4-DA9A6DE30678}" srcOrd="0" destOrd="0" presId="urn:microsoft.com/office/officeart/2005/8/layout/vList6"/>
    <dgm:cxn modelId="{B94426B9-B532-49EE-9930-BE70EF5C82B6}" srcId="{795F5523-E0FF-462C-B7D8-05A4A824DCD9}" destId="{CCEB289A-2B75-46B8-BE03-F20D8BDC1FAC}" srcOrd="0" destOrd="0" parTransId="{0F680D42-9EC7-4007-A4D0-166D24B81767}" sibTransId="{1303AC52-30FB-48AB-BB82-1F54E0C57114}"/>
    <dgm:cxn modelId="{DE9CB6E8-F1F5-4B71-97B8-AF50864305C5}" type="presOf" srcId="{25DE5581-BD23-426E-9512-39181307862C}" destId="{E30E31F5-A78D-413C-AE64-8772EB0E4B7E}" srcOrd="0" destOrd="0" presId="urn:microsoft.com/office/officeart/2005/8/layout/vList6"/>
    <dgm:cxn modelId="{01032E4B-9410-41A2-B88C-59FA3442CED2}" type="presParOf" srcId="{BE8772C0-D9F6-4319-9CFE-C9EF3C38E9DB}" destId="{1FDA27B6-E320-4E77-B58B-F14C8373C569}" srcOrd="0" destOrd="0" presId="urn:microsoft.com/office/officeart/2005/8/layout/vList6"/>
    <dgm:cxn modelId="{1CFCC443-7480-46B7-811E-C7F729E1079D}" type="presParOf" srcId="{1FDA27B6-E320-4E77-B58B-F14C8373C569}" destId="{3A47A746-31D8-4A9C-B8FB-3779129F917A}" srcOrd="0" destOrd="0" presId="urn:microsoft.com/office/officeart/2005/8/layout/vList6"/>
    <dgm:cxn modelId="{BD38C26B-D3FF-4BD5-916F-E807328A2568}" type="presParOf" srcId="{1FDA27B6-E320-4E77-B58B-F14C8373C569}" destId="{E30E31F5-A78D-413C-AE64-8772EB0E4B7E}" srcOrd="1" destOrd="0" presId="urn:microsoft.com/office/officeart/2005/8/layout/vList6"/>
    <dgm:cxn modelId="{E0722427-573A-470B-9735-9D09355A6113}" type="presParOf" srcId="{BE8772C0-D9F6-4319-9CFE-C9EF3C38E9DB}" destId="{44E4055F-5538-4F58-8118-5A6778599002}" srcOrd="1" destOrd="0" presId="urn:microsoft.com/office/officeart/2005/8/layout/vList6"/>
    <dgm:cxn modelId="{ED323E6D-E548-4D1E-8B58-AC1BC8D2FDA6}" type="presParOf" srcId="{BE8772C0-D9F6-4319-9CFE-C9EF3C38E9DB}" destId="{06043642-05AA-4054-A414-955426AF373B}" srcOrd="2" destOrd="0" presId="urn:microsoft.com/office/officeart/2005/8/layout/vList6"/>
    <dgm:cxn modelId="{9975DDE4-B17B-4474-9866-B6EA7F409042}" type="presParOf" srcId="{06043642-05AA-4054-A414-955426AF373B}" destId="{866E54BE-CD60-4AF8-84A4-DA9A6DE30678}" srcOrd="0" destOrd="0" presId="urn:microsoft.com/office/officeart/2005/8/layout/vList6"/>
    <dgm:cxn modelId="{72EF213D-C0B4-4DE4-BBDB-D35409DA0BAD}" type="presParOf" srcId="{06043642-05AA-4054-A414-955426AF373B}" destId="{F112C239-2A3B-4378-BFB3-6628DA2C2D0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082276-CF98-41DC-A1AE-255AF63E99DD}" type="doc">
      <dgm:prSet loTypeId="urn:microsoft.com/office/officeart/2005/8/layout/default" loCatId="list" qsTypeId="urn:microsoft.com/office/officeart/2005/8/quickstyle/simple4" qsCatId="simple" csTypeId="urn:microsoft.com/office/officeart/2005/8/colors/accent6_2" csCatId="accent6"/>
      <dgm:spPr/>
      <dgm:t>
        <a:bodyPr/>
        <a:lstStyle/>
        <a:p>
          <a:endParaRPr lang="en-US"/>
        </a:p>
      </dgm:t>
    </dgm:pt>
    <dgm:pt modelId="{329F4BE5-33C8-4AD4-8779-3833FFF94A61}">
      <dgm:prSet/>
      <dgm:spPr/>
      <dgm:t>
        <a:bodyPr/>
        <a:lstStyle/>
        <a:p>
          <a:r>
            <a:rPr lang="en-US" b="0" i="0"/>
            <a:t>Level of impact on data quality, patient safety and public health</a:t>
          </a:r>
          <a:endParaRPr lang="en-US" b="0"/>
        </a:p>
      </dgm:t>
    </dgm:pt>
    <dgm:pt modelId="{86533127-7BB0-4FDD-9FDE-6579FCEC68F6}" type="parTrans" cxnId="{D10AD94B-DA0E-47FA-B0D5-871E3E4C5462}">
      <dgm:prSet/>
      <dgm:spPr/>
      <dgm:t>
        <a:bodyPr/>
        <a:lstStyle/>
        <a:p>
          <a:endParaRPr lang="en-US"/>
        </a:p>
      </dgm:t>
    </dgm:pt>
    <dgm:pt modelId="{90A3A550-4629-4359-9436-10717250C3A7}" type="sibTrans" cxnId="{D10AD94B-DA0E-47FA-B0D5-871E3E4C5462}">
      <dgm:prSet/>
      <dgm:spPr/>
      <dgm:t>
        <a:bodyPr/>
        <a:lstStyle/>
        <a:p>
          <a:endParaRPr lang="en-US"/>
        </a:p>
      </dgm:t>
    </dgm:pt>
    <dgm:pt modelId="{811A87AE-7E7A-4BEB-B3D3-34A5D3136D44}">
      <dgm:prSet/>
      <dgm:spPr/>
      <dgm:t>
        <a:bodyPr/>
        <a:lstStyle/>
        <a:p>
          <a:r>
            <a:rPr lang="en-US" b="0" i="0"/>
            <a:t>Impact on EHR-IIS interoperability and information sharing</a:t>
          </a:r>
          <a:endParaRPr lang="en-US"/>
        </a:p>
      </dgm:t>
    </dgm:pt>
    <dgm:pt modelId="{E0434FCE-316C-4BAF-B986-0C009183554B}" type="parTrans" cxnId="{1B33FD2B-90C6-45EC-A8CF-3F2E68A8C0FB}">
      <dgm:prSet/>
      <dgm:spPr/>
      <dgm:t>
        <a:bodyPr/>
        <a:lstStyle/>
        <a:p>
          <a:endParaRPr lang="en-US"/>
        </a:p>
      </dgm:t>
    </dgm:pt>
    <dgm:pt modelId="{3EDB47B6-0A91-4870-B002-50CFC39307B6}" type="sibTrans" cxnId="{1B33FD2B-90C6-45EC-A8CF-3F2E68A8C0FB}">
      <dgm:prSet/>
      <dgm:spPr/>
      <dgm:t>
        <a:bodyPr/>
        <a:lstStyle/>
        <a:p>
          <a:endParaRPr lang="en-US"/>
        </a:p>
      </dgm:t>
    </dgm:pt>
    <dgm:pt modelId="{A403C8B2-BE3B-40A5-9BB7-6EBCB2089253}">
      <dgm:prSet/>
      <dgm:spPr/>
      <dgm:t>
        <a:bodyPr/>
        <a:lstStyle/>
        <a:p>
          <a:pPr rtl="0"/>
          <a:r>
            <a:rPr lang="en-US" b="0" i="0"/>
            <a:t>High-priority issues for partner groups: public health IIS managers &amp; immunization program managers, IIS technology partners, health IT developers, clinicians &amp; clinic staff, and HIEs</a:t>
          </a:r>
          <a:r>
            <a:rPr lang="en-US" b="0" i="0">
              <a:latin typeface="Century Gothic" panose="020F0302020204030204"/>
            </a:rPr>
            <a:t> </a:t>
          </a:r>
          <a:endParaRPr lang="en-US" b="0">
            <a:latin typeface="Century Gothic" panose="020F0302020204030204"/>
          </a:endParaRPr>
        </a:p>
      </dgm:t>
    </dgm:pt>
    <dgm:pt modelId="{C9830321-9CC9-41BC-8F97-7F9B3A459C60}" type="parTrans" cxnId="{47E6D85A-6138-4829-B205-E4F385AD3155}">
      <dgm:prSet/>
      <dgm:spPr/>
      <dgm:t>
        <a:bodyPr/>
        <a:lstStyle/>
        <a:p>
          <a:endParaRPr lang="en-US"/>
        </a:p>
      </dgm:t>
    </dgm:pt>
    <dgm:pt modelId="{32D35544-F947-4CED-8622-97B15B59DAF3}" type="sibTrans" cxnId="{47E6D85A-6138-4829-B205-E4F385AD3155}">
      <dgm:prSet/>
      <dgm:spPr/>
      <dgm:t>
        <a:bodyPr/>
        <a:lstStyle/>
        <a:p>
          <a:endParaRPr lang="en-US"/>
        </a:p>
      </dgm:t>
    </dgm:pt>
    <dgm:pt modelId="{4F9A61E0-9A6D-4C2F-BE43-C24A10A5E337}">
      <dgm:prSet/>
      <dgm:spPr/>
      <dgm:t>
        <a:bodyPr/>
        <a:lstStyle/>
        <a:p>
          <a:pPr rtl="0"/>
          <a:r>
            <a:rPr lang="en-US" b="0" i="0"/>
            <a:t>Severity of burden associated with current state for partner groups: public health IIS managers &amp; immunization program managers, IIS technology partners, health IT developers, clinicians &amp; clinic staff, and HIEs</a:t>
          </a:r>
          <a:r>
            <a:rPr lang="en-US" b="0" i="0">
              <a:latin typeface="Century Gothic" panose="020F0302020204030204"/>
            </a:rPr>
            <a:t> </a:t>
          </a:r>
          <a:endParaRPr lang="en-US" b="0"/>
        </a:p>
      </dgm:t>
    </dgm:pt>
    <dgm:pt modelId="{F96C2D70-7DF4-4E87-9442-999AF0A331C2}" type="parTrans" cxnId="{1765A4C5-85C3-429D-96EC-C13F763E6B8B}">
      <dgm:prSet/>
      <dgm:spPr/>
      <dgm:t>
        <a:bodyPr/>
        <a:lstStyle/>
        <a:p>
          <a:endParaRPr lang="en-US"/>
        </a:p>
      </dgm:t>
    </dgm:pt>
    <dgm:pt modelId="{DE4CEBFA-2E6D-46E2-A8C0-41A4B4FA80F3}" type="sibTrans" cxnId="{1765A4C5-85C3-429D-96EC-C13F763E6B8B}">
      <dgm:prSet/>
      <dgm:spPr/>
      <dgm:t>
        <a:bodyPr/>
        <a:lstStyle/>
        <a:p>
          <a:endParaRPr lang="en-US"/>
        </a:p>
      </dgm:t>
    </dgm:pt>
    <dgm:pt modelId="{17C1A0C1-27AE-4CD3-8953-4CBBE35D8994}">
      <dgm:prSet/>
      <dgm:spPr/>
      <dgm:t>
        <a:bodyPr/>
        <a:lstStyle/>
        <a:p>
          <a:r>
            <a:rPr lang="en-US" b="0" i="0"/>
            <a:t>Feasibility of achieving consensus on and developing a solution</a:t>
          </a:r>
          <a:endParaRPr lang="en-US"/>
        </a:p>
      </dgm:t>
    </dgm:pt>
    <dgm:pt modelId="{06C3B7B8-CAC8-4C52-8490-8EB8EA1EA8F8}" type="parTrans" cxnId="{0513B01F-17F2-4656-9D2D-3B824771BFEB}">
      <dgm:prSet/>
      <dgm:spPr/>
      <dgm:t>
        <a:bodyPr/>
        <a:lstStyle/>
        <a:p>
          <a:endParaRPr lang="en-US"/>
        </a:p>
      </dgm:t>
    </dgm:pt>
    <dgm:pt modelId="{7B356AB9-14A4-4E5D-B664-D10E60B51373}" type="sibTrans" cxnId="{0513B01F-17F2-4656-9D2D-3B824771BFEB}">
      <dgm:prSet/>
      <dgm:spPr/>
      <dgm:t>
        <a:bodyPr/>
        <a:lstStyle/>
        <a:p>
          <a:endParaRPr lang="en-US"/>
        </a:p>
      </dgm:t>
    </dgm:pt>
    <dgm:pt modelId="{AF984E7B-91C5-4635-A5EF-21603DC8C880}">
      <dgm:prSet/>
      <dgm:spPr/>
      <dgm:t>
        <a:bodyPr/>
        <a:lstStyle/>
        <a:p>
          <a:r>
            <a:rPr lang="en-US" b="0" i="0"/>
            <a:t>Feasibility of implementing and adopting a solution</a:t>
          </a:r>
          <a:endParaRPr lang="en-US" b="0"/>
        </a:p>
      </dgm:t>
    </dgm:pt>
    <dgm:pt modelId="{026FB593-E977-4A61-B7E9-3633C1D312DB}" type="parTrans" cxnId="{01BF730B-98E1-4D5E-B899-3C200B1FA58F}">
      <dgm:prSet/>
      <dgm:spPr/>
      <dgm:t>
        <a:bodyPr/>
        <a:lstStyle/>
        <a:p>
          <a:endParaRPr lang="en-US"/>
        </a:p>
      </dgm:t>
    </dgm:pt>
    <dgm:pt modelId="{03E0FA51-9ACB-46C8-9EDE-81D4D742B612}" type="sibTrans" cxnId="{01BF730B-98E1-4D5E-B899-3C200B1FA58F}">
      <dgm:prSet/>
      <dgm:spPr/>
      <dgm:t>
        <a:bodyPr/>
        <a:lstStyle/>
        <a:p>
          <a:endParaRPr lang="en-US"/>
        </a:p>
      </dgm:t>
    </dgm:pt>
    <dgm:pt modelId="{D0CB625A-CB9F-498F-B5B5-9BD89983E28C}">
      <dgm:prSet/>
      <dgm:spPr/>
      <dgm:t>
        <a:bodyPr/>
        <a:lstStyle/>
        <a:p>
          <a:r>
            <a:rPr lang="en-US" b="0" i="0"/>
            <a:t>Ability to effect change through policy and other levers</a:t>
          </a:r>
          <a:endParaRPr lang="en-US"/>
        </a:p>
      </dgm:t>
    </dgm:pt>
    <dgm:pt modelId="{4DF93036-5EF5-4F24-9695-B617D03C4271}" type="parTrans" cxnId="{D019FF9B-F610-4702-B93E-8E767087E41E}">
      <dgm:prSet/>
      <dgm:spPr/>
      <dgm:t>
        <a:bodyPr/>
        <a:lstStyle/>
        <a:p>
          <a:endParaRPr lang="en-US"/>
        </a:p>
      </dgm:t>
    </dgm:pt>
    <dgm:pt modelId="{01DD21A7-D64D-4718-8429-7CBC01FC4B07}" type="sibTrans" cxnId="{D019FF9B-F610-4702-B93E-8E767087E41E}">
      <dgm:prSet/>
      <dgm:spPr/>
      <dgm:t>
        <a:bodyPr/>
        <a:lstStyle/>
        <a:p>
          <a:endParaRPr lang="en-US"/>
        </a:p>
      </dgm:t>
    </dgm:pt>
    <dgm:pt modelId="{5CDE8254-7873-4159-ACF7-928AADE14155}">
      <dgm:prSet/>
      <dgm:spPr/>
      <dgm:t>
        <a:bodyPr/>
        <a:lstStyle/>
        <a:p>
          <a:r>
            <a:rPr lang="en-US" b="0" i="0"/>
            <a:t>Ability to yield measurable outcomes, leveraging existing measures where appropriate (e.g., IIS annual data report, others)</a:t>
          </a:r>
          <a:endParaRPr lang="en-US"/>
        </a:p>
      </dgm:t>
    </dgm:pt>
    <dgm:pt modelId="{A72384A6-ED62-458C-B65B-A3C8DCD96971}" type="parTrans" cxnId="{D7F4A91B-158B-4C55-8A56-893E0A551F86}">
      <dgm:prSet/>
      <dgm:spPr/>
      <dgm:t>
        <a:bodyPr/>
        <a:lstStyle/>
        <a:p>
          <a:endParaRPr lang="en-US"/>
        </a:p>
      </dgm:t>
    </dgm:pt>
    <dgm:pt modelId="{19E0927C-9AAB-4997-8F86-42D29A5DDD31}" type="sibTrans" cxnId="{D7F4A91B-158B-4C55-8A56-893E0A551F86}">
      <dgm:prSet/>
      <dgm:spPr/>
      <dgm:t>
        <a:bodyPr/>
        <a:lstStyle/>
        <a:p>
          <a:endParaRPr lang="en-US"/>
        </a:p>
      </dgm:t>
    </dgm:pt>
    <dgm:pt modelId="{EE43197E-6FFE-47DD-A376-CDE0155427AC}" type="pres">
      <dgm:prSet presAssocID="{C0082276-CF98-41DC-A1AE-255AF63E99DD}" presName="diagram" presStyleCnt="0">
        <dgm:presLayoutVars>
          <dgm:dir/>
          <dgm:resizeHandles val="exact"/>
        </dgm:presLayoutVars>
      </dgm:prSet>
      <dgm:spPr/>
    </dgm:pt>
    <dgm:pt modelId="{C510E647-99BE-44AF-96DA-2450F04CACB6}" type="pres">
      <dgm:prSet presAssocID="{329F4BE5-33C8-4AD4-8779-3833FFF94A61}" presName="node" presStyleLbl="node1" presStyleIdx="0" presStyleCnt="8">
        <dgm:presLayoutVars>
          <dgm:bulletEnabled val="1"/>
        </dgm:presLayoutVars>
      </dgm:prSet>
      <dgm:spPr/>
    </dgm:pt>
    <dgm:pt modelId="{FA885665-DAE4-4A90-9570-0CDB4B2021A4}" type="pres">
      <dgm:prSet presAssocID="{90A3A550-4629-4359-9436-10717250C3A7}" presName="sibTrans" presStyleCnt="0"/>
      <dgm:spPr/>
    </dgm:pt>
    <dgm:pt modelId="{DFEB0E0D-3C24-46DF-BAA3-6D541ABB7220}" type="pres">
      <dgm:prSet presAssocID="{811A87AE-7E7A-4BEB-B3D3-34A5D3136D44}" presName="node" presStyleLbl="node1" presStyleIdx="1" presStyleCnt="8">
        <dgm:presLayoutVars>
          <dgm:bulletEnabled val="1"/>
        </dgm:presLayoutVars>
      </dgm:prSet>
      <dgm:spPr/>
    </dgm:pt>
    <dgm:pt modelId="{73A635B3-2637-46BA-8E03-7603F0ADAEA1}" type="pres">
      <dgm:prSet presAssocID="{3EDB47B6-0A91-4870-B002-50CFC39307B6}" presName="sibTrans" presStyleCnt="0"/>
      <dgm:spPr/>
    </dgm:pt>
    <dgm:pt modelId="{AE9FD41F-FB3D-4035-833F-3D4BAC194195}" type="pres">
      <dgm:prSet presAssocID="{A403C8B2-BE3B-40A5-9BB7-6EBCB2089253}" presName="node" presStyleLbl="node1" presStyleIdx="2" presStyleCnt="8">
        <dgm:presLayoutVars>
          <dgm:bulletEnabled val="1"/>
        </dgm:presLayoutVars>
      </dgm:prSet>
      <dgm:spPr/>
    </dgm:pt>
    <dgm:pt modelId="{C13A6038-2083-48A2-BF14-69A1D4350ABF}" type="pres">
      <dgm:prSet presAssocID="{32D35544-F947-4CED-8622-97B15B59DAF3}" presName="sibTrans" presStyleCnt="0"/>
      <dgm:spPr/>
    </dgm:pt>
    <dgm:pt modelId="{B088B1DA-37A5-43D1-BBC9-AA4F96BF587F}" type="pres">
      <dgm:prSet presAssocID="{4F9A61E0-9A6D-4C2F-BE43-C24A10A5E337}" presName="node" presStyleLbl="node1" presStyleIdx="3" presStyleCnt="8">
        <dgm:presLayoutVars>
          <dgm:bulletEnabled val="1"/>
        </dgm:presLayoutVars>
      </dgm:prSet>
      <dgm:spPr/>
    </dgm:pt>
    <dgm:pt modelId="{ECF14E29-5437-4269-968C-D17B74034222}" type="pres">
      <dgm:prSet presAssocID="{DE4CEBFA-2E6D-46E2-A8C0-41A4B4FA80F3}" presName="sibTrans" presStyleCnt="0"/>
      <dgm:spPr/>
    </dgm:pt>
    <dgm:pt modelId="{0E54F90A-06FB-41FA-A273-80B3CEBB9FF4}" type="pres">
      <dgm:prSet presAssocID="{17C1A0C1-27AE-4CD3-8953-4CBBE35D8994}" presName="node" presStyleLbl="node1" presStyleIdx="4" presStyleCnt="8">
        <dgm:presLayoutVars>
          <dgm:bulletEnabled val="1"/>
        </dgm:presLayoutVars>
      </dgm:prSet>
      <dgm:spPr/>
    </dgm:pt>
    <dgm:pt modelId="{E80BF463-0F41-4257-B3B5-BCA2295AC41E}" type="pres">
      <dgm:prSet presAssocID="{7B356AB9-14A4-4E5D-B664-D10E60B51373}" presName="sibTrans" presStyleCnt="0"/>
      <dgm:spPr/>
    </dgm:pt>
    <dgm:pt modelId="{B3BAAD47-15EB-4BCF-A7C8-66A14B6ECE44}" type="pres">
      <dgm:prSet presAssocID="{AF984E7B-91C5-4635-A5EF-21603DC8C880}" presName="node" presStyleLbl="node1" presStyleIdx="5" presStyleCnt="8">
        <dgm:presLayoutVars>
          <dgm:bulletEnabled val="1"/>
        </dgm:presLayoutVars>
      </dgm:prSet>
      <dgm:spPr/>
    </dgm:pt>
    <dgm:pt modelId="{8F7A18A8-8FAE-46A9-AD1D-E4686C11690B}" type="pres">
      <dgm:prSet presAssocID="{03E0FA51-9ACB-46C8-9EDE-81D4D742B612}" presName="sibTrans" presStyleCnt="0"/>
      <dgm:spPr/>
    </dgm:pt>
    <dgm:pt modelId="{CB104B0D-F9EC-4788-BA48-6AE844BEAD3C}" type="pres">
      <dgm:prSet presAssocID="{D0CB625A-CB9F-498F-B5B5-9BD89983E28C}" presName="node" presStyleLbl="node1" presStyleIdx="6" presStyleCnt="8">
        <dgm:presLayoutVars>
          <dgm:bulletEnabled val="1"/>
        </dgm:presLayoutVars>
      </dgm:prSet>
      <dgm:spPr/>
    </dgm:pt>
    <dgm:pt modelId="{D4CD06D4-5640-4612-A522-BD3FBE550FBE}" type="pres">
      <dgm:prSet presAssocID="{01DD21A7-D64D-4718-8429-7CBC01FC4B07}" presName="sibTrans" presStyleCnt="0"/>
      <dgm:spPr/>
    </dgm:pt>
    <dgm:pt modelId="{06548E36-E13E-4D11-B29F-853C98C382BC}" type="pres">
      <dgm:prSet presAssocID="{5CDE8254-7873-4159-ACF7-928AADE14155}" presName="node" presStyleLbl="node1" presStyleIdx="7" presStyleCnt="8">
        <dgm:presLayoutVars>
          <dgm:bulletEnabled val="1"/>
        </dgm:presLayoutVars>
      </dgm:prSet>
      <dgm:spPr/>
    </dgm:pt>
  </dgm:ptLst>
  <dgm:cxnLst>
    <dgm:cxn modelId="{01BF730B-98E1-4D5E-B899-3C200B1FA58F}" srcId="{C0082276-CF98-41DC-A1AE-255AF63E99DD}" destId="{AF984E7B-91C5-4635-A5EF-21603DC8C880}" srcOrd="5" destOrd="0" parTransId="{026FB593-E977-4A61-B7E9-3633C1D312DB}" sibTransId="{03E0FA51-9ACB-46C8-9EDE-81D4D742B612}"/>
    <dgm:cxn modelId="{D7F4A91B-158B-4C55-8A56-893E0A551F86}" srcId="{C0082276-CF98-41DC-A1AE-255AF63E99DD}" destId="{5CDE8254-7873-4159-ACF7-928AADE14155}" srcOrd="7" destOrd="0" parTransId="{A72384A6-ED62-458C-B65B-A3C8DCD96971}" sibTransId="{19E0927C-9AAB-4997-8F86-42D29A5DDD31}"/>
    <dgm:cxn modelId="{0513B01F-17F2-4656-9D2D-3B824771BFEB}" srcId="{C0082276-CF98-41DC-A1AE-255AF63E99DD}" destId="{17C1A0C1-27AE-4CD3-8953-4CBBE35D8994}" srcOrd="4" destOrd="0" parTransId="{06C3B7B8-CAC8-4C52-8490-8EB8EA1EA8F8}" sibTransId="{7B356AB9-14A4-4E5D-B664-D10E60B51373}"/>
    <dgm:cxn modelId="{41E4AA23-6759-47ED-9171-A7DB139C5C89}" type="presOf" srcId="{5CDE8254-7873-4159-ACF7-928AADE14155}" destId="{06548E36-E13E-4D11-B29F-853C98C382BC}" srcOrd="0" destOrd="0" presId="urn:microsoft.com/office/officeart/2005/8/layout/default"/>
    <dgm:cxn modelId="{1B33FD2B-90C6-45EC-A8CF-3F2E68A8C0FB}" srcId="{C0082276-CF98-41DC-A1AE-255AF63E99DD}" destId="{811A87AE-7E7A-4BEB-B3D3-34A5D3136D44}" srcOrd="1" destOrd="0" parTransId="{E0434FCE-316C-4BAF-B986-0C009183554B}" sibTransId="{3EDB47B6-0A91-4870-B002-50CFC39307B6}"/>
    <dgm:cxn modelId="{FCEF0E32-9543-49A0-928B-90DF90FE3509}" type="presOf" srcId="{811A87AE-7E7A-4BEB-B3D3-34A5D3136D44}" destId="{DFEB0E0D-3C24-46DF-BAA3-6D541ABB7220}" srcOrd="0" destOrd="0" presId="urn:microsoft.com/office/officeart/2005/8/layout/default"/>
    <dgm:cxn modelId="{A6790E39-6BA7-48D3-926B-26381FA621F8}" type="presOf" srcId="{17C1A0C1-27AE-4CD3-8953-4CBBE35D8994}" destId="{0E54F90A-06FB-41FA-A273-80B3CEBB9FF4}" srcOrd="0" destOrd="0" presId="urn:microsoft.com/office/officeart/2005/8/layout/default"/>
    <dgm:cxn modelId="{833AB93F-673F-4D6B-9B9C-805A99A29E84}" type="presOf" srcId="{A403C8B2-BE3B-40A5-9BB7-6EBCB2089253}" destId="{AE9FD41F-FB3D-4035-833F-3D4BAC194195}" srcOrd="0" destOrd="0" presId="urn:microsoft.com/office/officeart/2005/8/layout/default"/>
    <dgm:cxn modelId="{D10AD94B-DA0E-47FA-B0D5-871E3E4C5462}" srcId="{C0082276-CF98-41DC-A1AE-255AF63E99DD}" destId="{329F4BE5-33C8-4AD4-8779-3833FFF94A61}" srcOrd="0" destOrd="0" parTransId="{86533127-7BB0-4FDD-9FDE-6579FCEC68F6}" sibTransId="{90A3A550-4629-4359-9436-10717250C3A7}"/>
    <dgm:cxn modelId="{1F36DC73-9126-4469-99F5-3C854E3326E4}" type="presOf" srcId="{C0082276-CF98-41DC-A1AE-255AF63E99DD}" destId="{EE43197E-6FFE-47DD-A376-CDE0155427AC}" srcOrd="0" destOrd="0" presId="urn:microsoft.com/office/officeart/2005/8/layout/default"/>
    <dgm:cxn modelId="{47E6D85A-6138-4829-B205-E4F385AD3155}" srcId="{C0082276-CF98-41DC-A1AE-255AF63E99DD}" destId="{A403C8B2-BE3B-40A5-9BB7-6EBCB2089253}" srcOrd="2" destOrd="0" parTransId="{C9830321-9CC9-41BC-8F97-7F9B3A459C60}" sibTransId="{32D35544-F947-4CED-8622-97B15B59DAF3}"/>
    <dgm:cxn modelId="{A7D3ED87-8CCE-4223-A67A-DF10203D2A85}" type="presOf" srcId="{4F9A61E0-9A6D-4C2F-BE43-C24A10A5E337}" destId="{B088B1DA-37A5-43D1-BBC9-AA4F96BF587F}" srcOrd="0" destOrd="0" presId="urn:microsoft.com/office/officeart/2005/8/layout/default"/>
    <dgm:cxn modelId="{19EB198C-AFE9-4745-A5E8-80C1C9A4DC71}" type="presOf" srcId="{AF984E7B-91C5-4635-A5EF-21603DC8C880}" destId="{B3BAAD47-15EB-4BCF-A7C8-66A14B6ECE44}" srcOrd="0" destOrd="0" presId="urn:microsoft.com/office/officeart/2005/8/layout/default"/>
    <dgm:cxn modelId="{A5D5718E-1005-49DC-8996-20BAB20B31BD}" type="presOf" srcId="{329F4BE5-33C8-4AD4-8779-3833FFF94A61}" destId="{C510E647-99BE-44AF-96DA-2450F04CACB6}" srcOrd="0" destOrd="0" presId="urn:microsoft.com/office/officeart/2005/8/layout/default"/>
    <dgm:cxn modelId="{D019FF9B-F610-4702-B93E-8E767087E41E}" srcId="{C0082276-CF98-41DC-A1AE-255AF63E99DD}" destId="{D0CB625A-CB9F-498F-B5B5-9BD89983E28C}" srcOrd="6" destOrd="0" parTransId="{4DF93036-5EF5-4F24-9695-B617D03C4271}" sibTransId="{01DD21A7-D64D-4718-8429-7CBC01FC4B07}"/>
    <dgm:cxn modelId="{1765A4C5-85C3-429D-96EC-C13F763E6B8B}" srcId="{C0082276-CF98-41DC-A1AE-255AF63E99DD}" destId="{4F9A61E0-9A6D-4C2F-BE43-C24A10A5E337}" srcOrd="3" destOrd="0" parTransId="{F96C2D70-7DF4-4E87-9442-999AF0A331C2}" sibTransId="{DE4CEBFA-2E6D-46E2-A8C0-41A4B4FA80F3}"/>
    <dgm:cxn modelId="{6DCC07F7-930A-4DDB-BF57-64E6C14209CF}" type="presOf" srcId="{D0CB625A-CB9F-498F-B5B5-9BD89983E28C}" destId="{CB104B0D-F9EC-4788-BA48-6AE844BEAD3C}" srcOrd="0" destOrd="0" presId="urn:microsoft.com/office/officeart/2005/8/layout/default"/>
    <dgm:cxn modelId="{24F52F09-6277-41D7-846E-FCA08972DA50}" type="presParOf" srcId="{EE43197E-6FFE-47DD-A376-CDE0155427AC}" destId="{C510E647-99BE-44AF-96DA-2450F04CACB6}" srcOrd="0" destOrd="0" presId="urn:microsoft.com/office/officeart/2005/8/layout/default"/>
    <dgm:cxn modelId="{5FA59D4D-B5AA-445A-BFF3-150D6059E839}" type="presParOf" srcId="{EE43197E-6FFE-47DD-A376-CDE0155427AC}" destId="{FA885665-DAE4-4A90-9570-0CDB4B2021A4}" srcOrd="1" destOrd="0" presId="urn:microsoft.com/office/officeart/2005/8/layout/default"/>
    <dgm:cxn modelId="{558869D8-DD38-4634-BF86-183B1060CC8A}" type="presParOf" srcId="{EE43197E-6FFE-47DD-A376-CDE0155427AC}" destId="{DFEB0E0D-3C24-46DF-BAA3-6D541ABB7220}" srcOrd="2" destOrd="0" presId="urn:microsoft.com/office/officeart/2005/8/layout/default"/>
    <dgm:cxn modelId="{2138B4B4-C5ED-410B-9C15-082C210E6975}" type="presParOf" srcId="{EE43197E-6FFE-47DD-A376-CDE0155427AC}" destId="{73A635B3-2637-46BA-8E03-7603F0ADAEA1}" srcOrd="3" destOrd="0" presId="urn:microsoft.com/office/officeart/2005/8/layout/default"/>
    <dgm:cxn modelId="{D2F1AF7D-6EA6-4177-90D7-BA7A8B337F9B}" type="presParOf" srcId="{EE43197E-6FFE-47DD-A376-CDE0155427AC}" destId="{AE9FD41F-FB3D-4035-833F-3D4BAC194195}" srcOrd="4" destOrd="0" presId="urn:microsoft.com/office/officeart/2005/8/layout/default"/>
    <dgm:cxn modelId="{EA812151-C544-4EBF-A049-F8DC9A387DD2}" type="presParOf" srcId="{EE43197E-6FFE-47DD-A376-CDE0155427AC}" destId="{C13A6038-2083-48A2-BF14-69A1D4350ABF}" srcOrd="5" destOrd="0" presId="urn:microsoft.com/office/officeart/2005/8/layout/default"/>
    <dgm:cxn modelId="{1070E946-5883-477C-B044-A5FE6955B2CB}" type="presParOf" srcId="{EE43197E-6FFE-47DD-A376-CDE0155427AC}" destId="{B088B1DA-37A5-43D1-BBC9-AA4F96BF587F}" srcOrd="6" destOrd="0" presId="urn:microsoft.com/office/officeart/2005/8/layout/default"/>
    <dgm:cxn modelId="{55D48635-F235-43E3-BF19-A23EF73EBA96}" type="presParOf" srcId="{EE43197E-6FFE-47DD-A376-CDE0155427AC}" destId="{ECF14E29-5437-4269-968C-D17B74034222}" srcOrd="7" destOrd="0" presId="urn:microsoft.com/office/officeart/2005/8/layout/default"/>
    <dgm:cxn modelId="{0D10C056-0D80-474C-B16B-2F22FEE8033E}" type="presParOf" srcId="{EE43197E-6FFE-47DD-A376-CDE0155427AC}" destId="{0E54F90A-06FB-41FA-A273-80B3CEBB9FF4}" srcOrd="8" destOrd="0" presId="urn:microsoft.com/office/officeart/2005/8/layout/default"/>
    <dgm:cxn modelId="{71F90FBF-ABEC-4036-8F04-8935D2528775}" type="presParOf" srcId="{EE43197E-6FFE-47DD-A376-CDE0155427AC}" destId="{E80BF463-0F41-4257-B3B5-BCA2295AC41E}" srcOrd="9" destOrd="0" presId="urn:microsoft.com/office/officeart/2005/8/layout/default"/>
    <dgm:cxn modelId="{AA17F52B-AC35-47E8-B76D-602DA36D5F26}" type="presParOf" srcId="{EE43197E-6FFE-47DD-A376-CDE0155427AC}" destId="{B3BAAD47-15EB-4BCF-A7C8-66A14B6ECE44}" srcOrd="10" destOrd="0" presId="urn:microsoft.com/office/officeart/2005/8/layout/default"/>
    <dgm:cxn modelId="{B0E69794-3F0D-4B19-8B9E-2FCC48465C38}" type="presParOf" srcId="{EE43197E-6FFE-47DD-A376-CDE0155427AC}" destId="{8F7A18A8-8FAE-46A9-AD1D-E4686C11690B}" srcOrd="11" destOrd="0" presId="urn:microsoft.com/office/officeart/2005/8/layout/default"/>
    <dgm:cxn modelId="{354FF6EF-5CD0-4544-B3AA-A6DF4E7A6793}" type="presParOf" srcId="{EE43197E-6FFE-47DD-A376-CDE0155427AC}" destId="{CB104B0D-F9EC-4788-BA48-6AE844BEAD3C}" srcOrd="12" destOrd="0" presId="urn:microsoft.com/office/officeart/2005/8/layout/default"/>
    <dgm:cxn modelId="{BD456184-3FF2-47D4-9992-193C40AD8F3E}" type="presParOf" srcId="{EE43197E-6FFE-47DD-A376-CDE0155427AC}" destId="{D4CD06D4-5640-4612-A522-BD3FBE550FBE}" srcOrd="13" destOrd="0" presId="urn:microsoft.com/office/officeart/2005/8/layout/default"/>
    <dgm:cxn modelId="{D1420B23-456F-41DD-8879-F3D60CEFA3BB}" type="presParOf" srcId="{EE43197E-6FFE-47DD-A376-CDE0155427AC}" destId="{06548E36-E13E-4D11-B29F-853C98C382B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E31F5-A78D-413C-AE64-8772EB0E4B7E}">
      <dsp:nvSpPr>
        <dsp:cNvPr id="0" name=""/>
        <dsp:cNvSpPr/>
      </dsp:nvSpPr>
      <dsp:spPr>
        <a:xfrm>
          <a:off x="2985654" y="351"/>
          <a:ext cx="4478481" cy="137027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r>
            <a:rPr lang="en-US" sz="1400" b="1" i="0" kern="1200">
              <a:solidFill>
                <a:schemeClr val="tx1"/>
              </a:solidFill>
              <a:latin typeface="Century Gothic" panose="020F0302020204030204"/>
            </a:rPr>
            <a:t>IIP Testing and Recognition</a:t>
          </a:r>
          <a:r>
            <a:rPr lang="en-US" sz="1400" b="1" kern="1200">
              <a:solidFill>
                <a:schemeClr val="tx1"/>
              </a:solidFill>
              <a:latin typeface="Century Gothic" panose="020F0302020204030204"/>
            </a:rPr>
            <a:t>:</a:t>
          </a:r>
          <a:r>
            <a:rPr lang="en-US" sz="1400" kern="1200">
              <a:solidFill>
                <a:schemeClr val="tx1"/>
              </a:solidFill>
              <a:latin typeface="Century Gothic" panose="020F0302020204030204"/>
            </a:rPr>
            <a:t> Enhance</a:t>
          </a:r>
          <a:r>
            <a:rPr lang="en-US" sz="1400" kern="1200">
              <a:solidFill>
                <a:schemeClr val="tx1"/>
              </a:solidFill>
            </a:rPr>
            <a:t> electronic health record (EHR) capabilities to improve data quality, clinical efficiency and usability, and patient access, thereby enhancing immunization rates</a:t>
          </a:r>
          <a:endParaRPr lang="en-US" sz="1400" kern="1200">
            <a:solidFill>
              <a:schemeClr val="tx1"/>
            </a:solidFill>
            <a:latin typeface="Century Gothic" panose="020F0302020204030204"/>
          </a:endParaRPr>
        </a:p>
      </dsp:txBody>
      <dsp:txXfrm>
        <a:off x="2985654" y="171635"/>
        <a:ext cx="3964628" cy="1027707"/>
      </dsp:txXfrm>
    </dsp:sp>
    <dsp:sp modelId="{3A47A746-31D8-4A9C-B8FB-3779129F917A}">
      <dsp:nvSpPr>
        <dsp:cNvPr id="0" name=""/>
        <dsp:cNvSpPr/>
      </dsp:nvSpPr>
      <dsp:spPr>
        <a:xfrm>
          <a:off x="0" y="351"/>
          <a:ext cx="2985654" cy="13702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rtl="0">
            <a:lnSpc>
              <a:spcPct val="90000"/>
            </a:lnSpc>
            <a:spcBef>
              <a:spcPct val="0"/>
            </a:spcBef>
            <a:spcAft>
              <a:spcPct val="35000"/>
            </a:spcAft>
            <a:buNone/>
          </a:pPr>
          <a:r>
            <a:rPr lang="en-US" sz="2600" kern="1200">
              <a:solidFill>
                <a:schemeClr val="bg1"/>
              </a:solidFill>
              <a:latin typeface="Century Gothic" panose="020F0302020204030204"/>
            </a:rPr>
            <a:t>Technology and Standards </a:t>
          </a:r>
          <a:endParaRPr lang="en-US" sz="2600" kern="1200">
            <a:solidFill>
              <a:schemeClr val="bg1"/>
            </a:solidFill>
          </a:endParaRPr>
        </a:p>
      </dsp:txBody>
      <dsp:txXfrm>
        <a:off x="66891" y="67242"/>
        <a:ext cx="2851872" cy="1236493"/>
      </dsp:txXfrm>
    </dsp:sp>
    <dsp:sp modelId="{F112C239-2A3B-4378-BFB3-6628DA2C2D0A}">
      <dsp:nvSpPr>
        <dsp:cNvPr id="0" name=""/>
        <dsp:cNvSpPr/>
      </dsp:nvSpPr>
      <dsp:spPr>
        <a:xfrm>
          <a:off x="2985654" y="1507654"/>
          <a:ext cx="4478481" cy="137027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r>
            <a:rPr lang="en-US" sz="1400" b="1" kern="1200">
              <a:solidFill>
                <a:schemeClr val="tx1"/>
              </a:solidFill>
              <a:latin typeface="Century Gothic" panose="020F0302020204030204"/>
            </a:rPr>
            <a:t>IIP Collaborative:</a:t>
          </a:r>
          <a:r>
            <a:rPr lang="en-US" sz="1400" kern="1200">
              <a:solidFill>
                <a:schemeClr val="tx1"/>
              </a:solidFill>
              <a:latin typeface="Century Gothic" panose="020F0302020204030204"/>
            </a:rPr>
            <a:t> Convene</a:t>
          </a:r>
          <a:r>
            <a:rPr lang="en-US" sz="1400" kern="1200">
              <a:solidFill>
                <a:schemeClr val="tx1"/>
              </a:solidFill>
            </a:rPr>
            <a:t> key immunization and EHR stakeholders to tackle common issues and recommend solutions to improve immunization interoperability</a:t>
          </a:r>
          <a:endParaRPr lang="en-US" sz="1400" kern="1200">
            <a:solidFill>
              <a:schemeClr val="tx1"/>
            </a:solidFill>
            <a:latin typeface="Century Gothic" panose="020F0302020204030204"/>
          </a:endParaRPr>
        </a:p>
      </dsp:txBody>
      <dsp:txXfrm>
        <a:off x="2985654" y="1678938"/>
        <a:ext cx="3964628" cy="1027707"/>
      </dsp:txXfrm>
    </dsp:sp>
    <dsp:sp modelId="{866E54BE-CD60-4AF8-84A4-DA9A6DE30678}">
      <dsp:nvSpPr>
        <dsp:cNvPr id="0" name=""/>
        <dsp:cNvSpPr/>
      </dsp:nvSpPr>
      <dsp:spPr>
        <a:xfrm>
          <a:off x="0" y="1507654"/>
          <a:ext cx="2985654" cy="13702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rtl="0">
            <a:lnSpc>
              <a:spcPct val="90000"/>
            </a:lnSpc>
            <a:spcBef>
              <a:spcPct val="0"/>
            </a:spcBef>
            <a:spcAft>
              <a:spcPct val="35000"/>
            </a:spcAft>
            <a:buNone/>
          </a:pPr>
          <a:r>
            <a:rPr lang="en-US" sz="2600" kern="1200">
              <a:solidFill>
                <a:schemeClr val="bg1"/>
              </a:solidFill>
              <a:latin typeface="Century Gothic" panose="020F0302020204030204"/>
            </a:rPr>
            <a:t>Community Engagement and Support </a:t>
          </a:r>
          <a:endParaRPr lang="en-US" sz="2600" kern="1200">
            <a:solidFill>
              <a:schemeClr val="bg1"/>
            </a:solidFill>
          </a:endParaRPr>
        </a:p>
      </dsp:txBody>
      <dsp:txXfrm>
        <a:off x="66891" y="1574545"/>
        <a:ext cx="2851872" cy="1236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0E647-99BE-44AF-96DA-2450F04CACB6}">
      <dsp:nvSpPr>
        <dsp:cNvPr id="0" name=""/>
        <dsp:cNvSpPr/>
      </dsp:nvSpPr>
      <dsp:spPr>
        <a:xfrm>
          <a:off x="3199" y="633173"/>
          <a:ext cx="2538511" cy="152310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Level of impact on data quality, patient safety and public health</a:t>
          </a:r>
          <a:endParaRPr lang="en-US" sz="1200" b="0" kern="1200"/>
        </a:p>
      </dsp:txBody>
      <dsp:txXfrm>
        <a:off x="3199" y="633173"/>
        <a:ext cx="2538511" cy="1523107"/>
      </dsp:txXfrm>
    </dsp:sp>
    <dsp:sp modelId="{DFEB0E0D-3C24-46DF-BAA3-6D541ABB7220}">
      <dsp:nvSpPr>
        <dsp:cNvPr id="0" name=""/>
        <dsp:cNvSpPr/>
      </dsp:nvSpPr>
      <dsp:spPr>
        <a:xfrm>
          <a:off x="2795562" y="633173"/>
          <a:ext cx="2538511" cy="152310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Impact on EHR-IIS interoperability and information sharing</a:t>
          </a:r>
          <a:endParaRPr lang="en-US" sz="1200" kern="1200"/>
        </a:p>
      </dsp:txBody>
      <dsp:txXfrm>
        <a:off x="2795562" y="633173"/>
        <a:ext cx="2538511" cy="1523107"/>
      </dsp:txXfrm>
    </dsp:sp>
    <dsp:sp modelId="{AE9FD41F-FB3D-4035-833F-3D4BAC194195}">
      <dsp:nvSpPr>
        <dsp:cNvPr id="0" name=""/>
        <dsp:cNvSpPr/>
      </dsp:nvSpPr>
      <dsp:spPr>
        <a:xfrm>
          <a:off x="5587925" y="633173"/>
          <a:ext cx="2538511" cy="152310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i="0" kern="1200"/>
            <a:t>High-priority issues for partner groups: public health IIS managers &amp; immunization program managers, IIS technology partners, health IT developers, clinicians &amp; clinic staff, and HIEs</a:t>
          </a:r>
          <a:r>
            <a:rPr lang="en-US" sz="1200" b="0" i="0" kern="1200">
              <a:latin typeface="Century Gothic" panose="020F0302020204030204"/>
            </a:rPr>
            <a:t> </a:t>
          </a:r>
          <a:endParaRPr lang="en-US" sz="1200" b="0" kern="1200">
            <a:latin typeface="Century Gothic" panose="020F0302020204030204"/>
          </a:endParaRPr>
        </a:p>
      </dsp:txBody>
      <dsp:txXfrm>
        <a:off x="5587925" y="633173"/>
        <a:ext cx="2538511" cy="1523107"/>
      </dsp:txXfrm>
    </dsp:sp>
    <dsp:sp modelId="{B088B1DA-37A5-43D1-BBC9-AA4F96BF587F}">
      <dsp:nvSpPr>
        <dsp:cNvPr id="0" name=""/>
        <dsp:cNvSpPr/>
      </dsp:nvSpPr>
      <dsp:spPr>
        <a:xfrm>
          <a:off x="8380288" y="633173"/>
          <a:ext cx="2538511" cy="152310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i="0" kern="1200"/>
            <a:t>Severity of burden associated with current state for partner groups: public health IIS managers &amp; immunization program managers, IIS technology partners, health IT developers, clinicians &amp; clinic staff, and HIEs</a:t>
          </a:r>
          <a:r>
            <a:rPr lang="en-US" sz="1200" b="0" i="0" kern="1200">
              <a:latin typeface="Century Gothic" panose="020F0302020204030204"/>
            </a:rPr>
            <a:t> </a:t>
          </a:r>
          <a:endParaRPr lang="en-US" sz="1200" b="0" kern="1200"/>
        </a:p>
      </dsp:txBody>
      <dsp:txXfrm>
        <a:off x="8380288" y="633173"/>
        <a:ext cx="2538511" cy="1523107"/>
      </dsp:txXfrm>
    </dsp:sp>
    <dsp:sp modelId="{0E54F90A-06FB-41FA-A273-80B3CEBB9FF4}">
      <dsp:nvSpPr>
        <dsp:cNvPr id="0" name=""/>
        <dsp:cNvSpPr/>
      </dsp:nvSpPr>
      <dsp:spPr>
        <a:xfrm>
          <a:off x="3199" y="2410131"/>
          <a:ext cx="2538511" cy="152310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Feasibility of achieving consensus on and developing a solution</a:t>
          </a:r>
          <a:endParaRPr lang="en-US" sz="1200" kern="1200"/>
        </a:p>
      </dsp:txBody>
      <dsp:txXfrm>
        <a:off x="3199" y="2410131"/>
        <a:ext cx="2538511" cy="1523107"/>
      </dsp:txXfrm>
    </dsp:sp>
    <dsp:sp modelId="{B3BAAD47-15EB-4BCF-A7C8-66A14B6ECE44}">
      <dsp:nvSpPr>
        <dsp:cNvPr id="0" name=""/>
        <dsp:cNvSpPr/>
      </dsp:nvSpPr>
      <dsp:spPr>
        <a:xfrm>
          <a:off x="2795562" y="2410131"/>
          <a:ext cx="2538511" cy="152310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Feasibility of implementing and adopting a solution</a:t>
          </a:r>
          <a:endParaRPr lang="en-US" sz="1200" b="0" kern="1200"/>
        </a:p>
      </dsp:txBody>
      <dsp:txXfrm>
        <a:off x="2795562" y="2410131"/>
        <a:ext cx="2538511" cy="1523107"/>
      </dsp:txXfrm>
    </dsp:sp>
    <dsp:sp modelId="{CB104B0D-F9EC-4788-BA48-6AE844BEAD3C}">
      <dsp:nvSpPr>
        <dsp:cNvPr id="0" name=""/>
        <dsp:cNvSpPr/>
      </dsp:nvSpPr>
      <dsp:spPr>
        <a:xfrm>
          <a:off x="5587925" y="2410131"/>
          <a:ext cx="2538511" cy="152310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Ability to effect change through policy and other levers</a:t>
          </a:r>
          <a:endParaRPr lang="en-US" sz="1200" kern="1200"/>
        </a:p>
      </dsp:txBody>
      <dsp:txXfrm>
        <a:off x="5587925" y="2410131"/>
        <a:ext cx="2538511" cy="1523107"/>
      </dsp:txXfrm>
    </dsp:sp>
    <dsp:sp modelId="{06548E36-E13E-4D11-B29F-853C98C382BC}">
      <dsp:nvSpPr>
        <dsp:cNvPr id="0" name=""/>
        <dsp:cNvSpPr/>
      </dsp:nvSpPr>
      <dsp:spPr>
        <a:xfrm>
          <a:off x="8380288" y="2410131"/>
          <a:ext cx="2538511" cy="152310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Ability to yield measurable outcomes, leveraging existing measures where appropriate (e.g., IIS annual data report, others)</a:t>
          </a:r>
          <a:endParaRPr lang="en-US" sz="1200" kern="1200"/>
        </a:p>
      </dsp:txBody>
      <dsp:txXfrm>
        <a:off x="8380288" y="2410131"/>
        <a:ext cx="2538511" cy="152310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89D67C6E-0239-4DAD-A24C-2C32201ABFFA}" type="datetimeFigureOut">
              <a:rPr lang="en-US" smtClean="0"/>
              <a:pPr/>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D3FA451B-5167-4EEC-B98C-F0C53C9B6A8E}" type="slidenum">
              <a:rPr lang="en-US" smtClean="0"/>
              <a:pPr/>
              <a:t>‹#›</a:t>
            </a:fld>
            <a:endParaRPr lang="en-US"/>
          </a:p>
        </p:txBody>
      </p:sp>
    </p:spTree>
    <p:extLst>
      <p:ext uri="{BB962C8B-B14F-4D97-AF65-F5344CB8AC3E}">
        <p14:creationId xmlns:p14="http://schemas.microsoft.com/office/powerpoint/2010/main" val="1688866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a:rPr>
              <a:t>Moderator ~2 minutes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535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Melissa</a:t>
            </a:r>
          </a:p>
          <a:p>
            <a:endParaRPr lang="en-US"/>
          </a:p>
          <a:p>
            <a:pPr algn="l"/>
            <a:r>
              <a:rPr lang="en-US" b="0" i="0">
                <a:solidFill>
                  <a:srgbClr val="000000"/>
                </a:solidFill>
                <a:effectLst/>
                <a:latin typeface="Verlag"/>
              </a:rPr>
              <a:t>The IIP solicits immunization interoperability challenges from the broader immunization ecosystem and works with CDC to screen the issues to ensure topics are within scope not duplicative of other efforts. The IIP Executive Committee scores the issues based on criteria listed below to inform the IIP and assist the CDC IIS and Support Branch (IISSB) to select issues to tackle.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0788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Dave McCormick ~8 minutes</a:t>
            </a:r>
          </a:p>
          <a:p>
            <a:r>
              <a:rPr lang="en-US">
                <a:latin typeface="Calibri"/>
                <a:ea typeface="Calibri"/>
                <a:cs typeface="Calibri"/>
              </a:rPr>
              <a:t>One of the IIP's objectives is to develop resources and solutions that will help our partners improve their interoperability. </a:t>
            </a:r>
          </a:p>
          <a:p>
            <a:r>
              <a:rPr lang="en-US">
                <a:latin typeface="Calibri"/>
                <a:ea typeface="Calibri"/>
                <a:cs typeface="Calibri"/>
              </a:rPr>
              <a:t>These products are available for use and Kristin will talk more about how the IIP can support their use and implementation.</a:t>
            </a:r>
            <a:endParaRPr lang="en-US"/>
          </a:p>
          <a:p>
            <a:r>
              <a:rPr lang="en-US">
                <a:latin typeface="Calibri"/>
                <a:ea typeface="Calibri"/>
                <a:cs typeface="Calibri"/>
              </a:rPr>
              <a:t>The IIP has published guidance around standard transport protocol adoption, Acknowledgment message summarization</a:t>
            </a:r>
          </a:p>
          <a:p>
            <a:r>
              <a:rPr lang="en-US">
                <a:latin typeface="Calibri"/>
                <a:ea typeface="Calibri"/>
                <a:cs typeface="Calibri"/>
              </a:rPr>
              <a:t>The IIP </a:t>
            </a:r>
            <a:r>
              <a:rPr lang="en-US">
                <a:latin typeface="Century Gothic"/>
              </a:rPr>
              <a:t>developed an immunization focused brief about patient matching and the impact of not having a national patient identification strategy. Going through final update and review -  hope to publish this soon.</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878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Dave</a:t>
            </a:r>
          </a:p>
          <a:p>
            <a:r>
              <a:rPr lang="en-US">
                <a:latin typeface="Calibri"/>
                <a:ea typeface="Calibri"/>
                <a:cs typeface="Calibri"/>
              </a:rPr>
              <a:t>The IIP has published resources for when multiple patients are matched in a query including a functionalities catalog and aggregate measures for assessing multiple matches</a:t>
            </a:r>
          </a:p>
          <a:p>
            <a:r>
              <a:rPr lang="en-US">
                <a:latin typeface="Calibri"/>
                <a:ea typeface="Calibri"/>
                <a:cs typeface="Calibri"/>
              </a:rPr>
              <a:t>As mentioned, the IIP Bulk Query Toolkit was published in October </a:t>
            </a:r>
            <a:r>
              <a:rPr lang="en-US">
                <a:latin typeface="Century Gothic"/>
              </a:rPr>
              <a:t>and includes approaches to group data exchange, general requirements for sharing data and mitigating potential conflicts, specific recommendations, and details about individual use cases. </a:t>
            </a:r>
            <a:endParaRPr lang="en-US">
              <a:latin typeface="Century Gothic"/>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5892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Dave</a:t>
            </a:r>
          </a:p>
          <a:p>
            <a:r>
              <a:rPr lang="en-US">
                <a:latin typeface="Open Sans"/>
                <a:ea typeface="Open Sans"/>
                <a:cs typeface="Open Sans"/>
              </a:rPr>
              <a:t>Data Validation - Workgroup is underway with representation from IIS, EHRs, HIE, Community Pharmacy, and Provider Organizations</a:t>
            </a:r>
          </a:p>
          <a:p>
            <a:pPr lvl="1"/>
            <a:r>
              <a:rPr lang="en-US">
                <a:latin typeface="Open Sans"/>
                <a:ea typeface="Open Sans"/>
                <a:cs typeface="Open Sans"/>
              </a:rPr>
              <a:t>•Workgroup is actively discussing </a:t>
            </a:r>
            <a:r>
              <a:rPr lang="en-US" u="sng">
                <a:latin typeface="Open Sans"/>
                <a:ea typeface="Open Sans"/>
                <a:cs typeface="Open Sans"/>
              </a:rPr>
              <a:t>potential </a:t>
            </a:r>
            <a:r>
              <a:rPr lang="en-US">
                <a:latin typeface="Open Sans"/>
                <a:ea typeface="Open Sans"/>
                <a:cs typeface="Open Sans"/>
              </a:rPr>
              <a:t>solutions including:</a:t>
            </a:r>
          </a:p>
          <a:p>
            <a:pPr lvl="1"/>
            <a:r>
              <a:rPr lang="en-US">
                <a:latin typeface="Open Sans"/>
                <a:ea typeface="Open Sans"/>
                <a:cs typeface="Open Sans"/>
              </a:rPr>
              <a:t>•Recommendation of widespread adoption of: </a:t>
            </a:r>
            <a:endParaRPr lang="en-US">
              <a:ea typeface="Open Sans" panose="020B0606030504020204" pitchFamily="34" charset="0"/>
              <a:cs typeface="Open Sans" panose="020B0606030504020204" pitchFamily="34" charset="0"/>
            </a:endParaRPr>
          </a:p>
          <a:p>
            <a:pPr lvl="1"/>
            <a:r>
              <a:rPr lang="en-US">
                <a:latin typeface="Open Sans"/>
                <a:ea typeface="Open Sans"/>
                <a:cs typeface="Open Sans"/>
              </a:rPr>
              <a:t>•2D barcode scanning </a:t>
            </a:r>
          </a:p>
          <a:p>
            <a:pPr lvl="1"/>
            <a:r>
              <a:rPr lang="en-US">
                <a:latin typeface="Open Sans"/>
                <a:ea typeface="Open Sans"/>
                <a:cs typeface="Open Sans"/>
              </a:rPr>
              <a:t>•Front-end business rules based on AIRA's latest data quality guidance</a:t>
            </a:r>
          </a:p>
          <a:p>
            <a:pPr lvl="1"/>
            <a:r>
              <a:rPr lang="en-US">
                <a:latin typeface="Open Sans"/>
                <a:ea typeface="Open Sans"/>
                <a:cs typeface="Open Sans"/>
              </a:rPr>
              <a:t>•Educational resources for data entry staff (possibly including development of a template for IIS to use)</a:t>
            </a:r>
          </a:p>
          <a:p>
            <a:pPr lvl="1"/>
            <a:r>
              <a:rPr lang="en-US">
                <a:latin typeface="Open Sans"/>
                <a:ea typeface="Open Sans"/>
                <a:cs typeface="Open Sans"/>
              </a:rPr>
              <a:t>•A one-pager Top 5 ways organizations can improve their data quality</a:t>
            </a:r>
          </a:p>
          <a:p>
            <a:pPr lvl="1"/>
            <a:r>
              <a:rPr lang="en-US">
                <a:latin typeface="Open Sans"/>
                <a:ea typeface="Open Sans"/>
                <a:cs typeface="Open Sans"/>
              </a:rPr>
              <a:t>•IIS-EHR communication strategies</a:t>
            </a:r>
          </a:p>
          <a:p>
            <a:endParaRPr lang="en-US">
              <a:latin typeface="Open Sans"/>
              <a:ea typeface="Open Sans"/>
              <a:cs typeface="Open Sans"/>
            </a:endParaRPr>
          </a:p>
          <a:p>
            <a:r>
              <a:rPr lang="en-US">
                <a:latin typeface="Open Sans"/>
                <a:ea typeface="Open Sans"/>
                <a:cs typeface="Open Sans"/>
              </a:rPr>
              <a:t>Code Set Objectives:</a:t>
            </a:r>
          </a:p>
          <a:p>
            <a:pPr lvl="1"/>
            <a:r>
              <a:rPr lang="en-US">
                <a:latin typeface="Open Sans"/>
                <a:ea typeface="Open Sans"/>
                <a:cs typeface="Open Sans"/>
              </a:rPr>
              <a:t>•Gather information about the process and timing of implementation of new code set values within IIS and other health IT systems</a:t>
            </a:r>
          </a:p>
          <a:p>
            <a:pPr lvl="1"/>
            <a:r>
              <a:rPr lang="en-US">
                <a:latin typeface="Open Sans"/>
                <a:ea typeface="Open Sans"/>
                <a:cs typeface="Open Sans"/>
              </a:rPr>
              <a:t>•Summarize identified best practices</a:t>
            </a:r>
          </a:p>
          <a:p>
            <a:pPr lvl="1"/>
            <a:r>
              <a:rPr lang="en-US">
                <a:latin typeface="Open Sans"/>
                <a:ea typeface="Open Sans"/>
                <a:cs typeface="Open Sans"/>
              </a:rPr>
              <a:t>•Provide additional resources that may help those implementing processes that will improve the speed and consistency of new code set values implementation within IIS and other health IT</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25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a:rPr>
              <a:t>Dave McCormick</a:t>
            </a:r>
          </a:p>
          <a:p>
            <a:endParaRPr lang="en-US"/>
          </a:p>
          <a:p>
            <a:r>
              <a:rPr lang="en-US">
                <a:latin typeface="Century Gothic"/>
              </a:rPr>
              <a:t>The Executive Committee prioritized 9 issues that align with the IIP scope and CDC priorities - 7 were existing and 2 were proposed this year. </a:t>
            </a:r>
          </a:p>
          <a:p>
            <a:r>
              <a:rPr lang="en-US">
                <a:latin typeface="Century Gothic"/>
              </a:rPr>
              <a:t>CDC selected these 3 topics (share examples)</a:t>
            </a:r>
          </a:p>
          <a:p>
            <a:r>
              <a:rPr lang="en-US">
                <a:latin typeface="Century Gothic"/>
              </a:rPr>
              <a:t>These were the issues that rose to the top when ranked by "Feasibility of Implementing &amp; Adopting Solutions", which is really important to CDC and the IIP project team and emphasizes the goal of putting our solutions into practice </a:t>
            </a:r>
          </a:p>
          <a:p>
            <a:r>
              <a:rPr lang="en-US">
                <a:latin typeface="Century Gothic"/>
              </a:rPr>
              <a:t>The IIP will start with "Immunization Data from Pharmacies"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6096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rPr>
              <a:t>Kristin Glaza ~8 minutes</a:t>
            </a:r>
          </a:p>
          <a:p>
            <a:r>
              <a:rPr lang="en-US" dirty="0">
                <a:latin typeface="Century Gothic"/>
              </a:rPr>
              <a:t>The IIP Pipeline approach demonstrates how the 2 strategies, Testing &amp; Recognition and the Collaborative, relate to each other</a:t>
            </a:r>
          </a:p>
          <a:p>
            <a:r>
              <a:rPr lang="en-US" dirty="0">
                <a:latin typeface="Century Gothic"/>
              </a:rPr>
              <a:t>All Collaborative issues go through our pipeline approach</a:t>
            </a:r>
            <a:endParaRPr lang="en-US" dirty="0"/>
          </a:p>
          <a:p>
            <a:endParaRPr lang="en-US"/>
          </a:p>
          <a:p>
            <a:pPr marL="171450" indent="-171450">
              <a:buFontTx/>
              <a:buChar char="-"/>
            </a:pPr>
            <a:r>
              <a:rPr lang="en-US" dirty="0">
                <a:latin typeface="Century Gothic"/>
              </a:rPr>
              <a:t>The Collab. Identifies issues to address and then develops potential solutions. If these solutions involve technical approaches they are considered for inclusion in the IIP Testing &amp; Recognition Program and could also be forwarded on to be considered for inclusion in AIRAs M&amp;I program. Both of these routes can include testing functionality to make sure that it conforms to existing technical standards and best practices developed by the IIP. </a:t>
            </a:r>
            <a:endParaRPr lang="en-US" dirty="0"/>
          </a:p>
          <a:p>
            <a:pPr marL="171450" indent="-171450">
              <a:buFontTx/>
              <a:buChar char="-"/>
            </a:pPr>
            <a:endParaRPr lang="en-US"/>
          </a:p>
          <a:p>
            <a:pPr marL="171450" indent="-171450">
              <a:buFontTx/>
              <a:buChar char="-"/>
            </a:pPr>
            <a:r>
              <a:rPr lang="en-US" dirty="0">
                <a:latin typeface="Century Gothic"/>
              </a:rPr>
              <a:t>The ultimate goal is improved interoperability and reduction in VPDs</a:t>
            </a:r>
          </a:p>
          <a:p>
            <a:pPr marL="171450" indent="-171450">
              <a:buChar char="-"/>
            </a:pPr>
            <a:endParaRPr lang="en-US">
              <a:latin typeface="Century Gothic"/>
            </a:endParaRPr>
          </a:p>
          <a:p>
            <a:pPr marL="171450" indent="-171450">
              <a:buChar char="-"/>
            </a:pPr>
            <a:r>
              <a:rPr lang="en-US" dirty="0">
                <a:latin typeface="Century Gothic"/>
              </a:rPr>
              <a:t>Example: improving immunization data exchange between pharmacies and IISs</a:t>
            </a:r>
            <a:endParaRPr lang="en-US" dirty="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7107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a:rPr>
              <a:t>Kristin Glaza</a:t>
            </a:r>
          </a:p>
          <a:p>
            <a:endParaRPr lang="en-US"/>
          </a:p>
          <a:p>
            <a:pPr marL="171450" indent="-171450">
              <a:buFont typeface="Arial"/>
              <a:buChar char="•"/>
            </a:pPr>
            <a:r>
              <a:rPr lang="en-US">
                <a:latin typeface="Century Gothic"/>
              </a:rPr>
              <a:t>Technical Support - Assist partners with implementing IIP Collaborative solutions. Provide individualized, flexible support tailored to meet partner objectives.</a:t>
            </a:r>
          </a:p>
          <a:p>
            <a:pPr marL="171450" indent="-171450">
              <a:buFont typeface="Arial"/>
              <a:buChar char="•"/>
            </a:pPr>
            <a:r>
              <a:rPr lang="en-US">
                <a:latin typeface="Century Gothic"/>
              </a:rPr>
              <a:t>Demos – inform and participate in interoperability demonstrations. The IIP participated in immunization-related demonstrations at HIMSS22 and NACCHO360 where they had the opportunity to incorporate Collaborative work around acknowledgment message summary reports and bulk query methods</a:t>
            </a:r>
          </a:p>
          <a:p>
            <a:pPr marL="171450" indent="-171450">
              <a:buFont typeface="Arial"/>
              <a:buChar char="•"/>
            </a:pPr>
            <a:r>
              <a:rPr lang="en-US">
                <a:latin typeface="Century Gothic"/>
              </a:rPr>
              <a:t>Proof of Concepts – exploring how we can participate in </a:t>
            </a:r>
            <a:r>
              <a:rPr lang="en-US" err="1">
                <a:latin typeface="Century Gothic"/>
              </a:rPr>
              <a:t>Connectathons</a:t>
            </a:r>
            <a:r>
              <a:rPr lang="en-US">
                <a:latin typeface="Century Gothic"/>
              </a:rPr>
              <a:t> and leverage other opportunities to put the IIP solutions into practice</a:t>
            </a:r>
          </a:p>
          <a:p>
            <a:endParaRPr lang="en-US">
              <a:latin typeface="Century Gothic"/>
            </a:endParaRPr>
          </a:p>
          <a:p>
            <a:r>
              <a:rPr lang="en-US">
                <a:latin typeface="Century Gothic"/>
              </a:rPr>
              <a:t>These strategies help us gain real world experience with adoption and implementation, may lead to the development of case studies and implementation tools – all of which help pave the way for others to use the solutions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0075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Kristin Glaza</a:t>
            </a:r>
          </a:p>
          <a:p>
            <a:r>
              <a:rPr lang="en-US" dirty="0">
                <a:latin typeface="Calibri"/>
                <a:ea typeface="Calibri"/>
                <a:cs typeface="Calibri"/>
              </a:rPr>
              <a:t>By definition, successful data exchange and interoperability relies heavily on partnerships, standards and communication</a:t>
            </a:r>
          </a:p>
          <a:p>
            <a:r>
              <a:rPr lang="en-US" dirty="0">
                <a:latin typeface="Calibri"/>
                <a:ea typeface="Calibri"/>
                <a:cs typeface="Calibri"/>
              </a:rPr>
              <a:t>The IIP is certainly no exception and can't achieve its goals without the input and involvement of all of its partners including our many volunteers, our federal and national partners and subject matter experts who provide real world insight and experience.</a:t>
            </a:r>
          </a:p>
          <a:p>
            <a:r>
              <a:rPr lang="en-US" dirty="0">
                <a:latin typeface="Calibri"/>
                <a:ea typeface="Calibri"/>
                <a:cs typeface="Calibri"/>
              </a:rPr>
              <a:t>We are always looking to expand our network and welcome your participation.</a:t>
            </a:r>
          </a:p>
          <a:p>
            <a:endParaRPr lang="en-US">
              <a:latin typeface="Calibri"/>
              <a:ea typeface="Calibri"/>
              <a:cs typeface="Calibri"/>
            </a:endParaRPr>
          </a:p>
          <a:p>
            <a:r>
              <a:rPr lang="en-US" dirty="0">
                <a:latin typeface="Calibri"/>
                <a:ea typeface="Calibri"/>
                <a:cs typeface="Calibri"/>
              </a:rPr>
              <a:t>Passes back to moderator - Christina for Q&amp;A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5766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~10-15 minutes</a:t>
            </a:r>
          </a:p>
          <a:p>
            <a:r>
              <a:rPr lang="en-US">
                <a:latin typeface="Calibri"/>
                <a:cs typeface="Calibri"/>
              </a:rPr>
              <a:t>Christina</a:t>
            </a:r>
          </a:p>
          <a:p>
            <a:r>
              <a:rPr lang="en-US">
                <a:latin typeface="Calibri"/>
                <a:cs typeface="Calibri"/>
              </a:rPr>
              <a:t>-Invites audiences for questions</a:t>
            </a:r>
          </a:p>
          <a:p>
            <a:r>
              <a:rPr lang="en-US">
                <a:latin typeface="Calibri"/>
                <a:cs typeface="Calibri"/>
              </a:rPr>
              <a:t>-Starts seed questions for the panel of speakers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8886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a:rPr>
              <a:t>Moderator ~5 minutes</a:t>
            </a:r>
            <a:endParaRPr lang="en-US"/>
          </a:p>
          <a:p>
            <a:r>
              <a:rPr lang="en-US">
                <a:latin typeface="Century Gothic"/>
              </a:rPr>
              <a:t>Reads everyone’s bios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834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a:rPr>
              <a:t>Moderator ~3 minutes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568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entury Gothic"/>
              </a:rPr>
              <a:t>Kafayat</a:t>
            </a:r>
            <a:r>
              <a:rPr lang="en-US">
                <a:latin typeface="Century Gothic"/>
              </a:rPr>
              <a:t> Adeniyi ~9 minutes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393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entury Gothic"/>
              </a:rPr>
              <a:t>Kafayat</a:t>
            </a:r>
            <a:r>
              <a:rPr lang="en-US">
                <a:latin typeface="Century Gothic"/>
              </a:rPr>
              <a:t> Adeniyi</a:t>
            </a:r>
          </a:p>
          <a:p>
            <a:r>
              <a:rPr lang="en-US">
                <a:latin typeface="Century Gothic"/>
              </a:rPr>
              <a:t>AIRA took over coordinating the IIP in 2020, but joined as a supportive partner (no funding involved) in 2018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0137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cs typeface="Calibri"/>
              </a:rPr>
              <a:t>Kafayat</a:t>
            </a:r>
          </a:p>
          <a:p>
            <a:r>
              <a:rPr lang="en-US">
                <a:latin typeface="Calibri"/>
                <a:cs typeface="Calibri"/>
              </a:rPr>
              <a:t>Tie to CDC Vision &amp; Focus Areas, share why IIP matters to IIS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168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a:rPr>
              <a:t>Melissa McClung ~9 minutes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8951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rPr>
              <a:t>Melissa McClung</a:t>
            </a:r>
            <a:endParaRPr lang="en-US" dirty="0"/>
          </a:p>
          <a:p>
            <a:r>
              <a:rPr lang="en-US" dirty="0">
                <a:latin typeface="Century Gothic"/>
              </a:rPr>
              <a:t>Health IT vendor develops product to exchange data with IIS</a:t>
            </a:r>
          </a:p>
          <a:p>
            <a:endParaRPr lang="en-US" dirty="0">
              <a:latin typeface="Century Gothic"/>
            </a:endParaRPr>
          </a:p>
          <a:p>
            <a:r>
              <a:rPr lang="en-US" dirty="0">
                <a:latin typeface="Century Gothic"/>
              </a:rPr>
              <a:t>Health IT vendor signs partnership agreement</a:t>
            </a:r>
            <a:endParaRPr lang="en-US" dirty="0">
              <a:ea typeface="Open Sans" panose="020B0606030504020204" pitchFamily="34" charset="0"/>
              <a:cs typeface="Open Sans" panose="020B0606030504020204" pitchFamily="34" charset="0"/>
            </a:endParaRPr>
          </a:p>
          <a:p>
            <a:endParaRPr lang="en-US"/>
          </a:p>
          <a:p>
            <a:r>
              <a:rPr lang="en-US" dirty="0">
                <a:latin typeface="Century Gothic"/>
              </a:rPr>
              <a:t>IIP tech lead, tester and market supplier meet to discuss self-assessment and participates in the readiness interview</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5360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entury Gothic"/>
              </a:rPr>
              <a:t>Melissa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718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e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4.png"/><Relationship Id="rId1" Type="http://schemas.openxmlformats.org/officeDocument/2006/relationships/slideMaster" Target="../slideMasters/slideMaster15.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Master" Target="../slideMasters/slideMaster15.xml"/><Relationship Id="rId5" Type="http://schemas.openxmlformats.org/officeDocument/2006/relationships/image" Target="../media/image33.jpeg"/><Relationship Id="rId4" Type="http://schemas.openxmlformats.org/officeDocument/2006/relationships/image" Target="../media/image11.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Master" Target="../slideMasters/slideMaster15.xml"/><Relationship Id="rId5" Type="http://schemas.openxmlformats.org/officeDocument/2006/relationships/image" Target="../media/image35.jpeg"/><Relationship Id="rId4" Type="http://schemas.openxmlformats.org/officeDocument/2006/relationships/image" Target="../media/image11.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15.xml"/><Relationship Id="rId1" Type="http://schemas.openxmlformats.org/officeDocument/2006/relationships/tags" Target="../tags/tag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26.xml"/><Relationship Id="rId7" Type="http://schemas.openxmlformats.org/officeDocument/2006/relationships/oleObject" Target="../embeddings/oleObject3.bin"/><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Master" Target="../slideMasters/slideMaster16.xml"/><Relationship Id="rId5" Type="http://schemas.openxmlformats.org/officeDocument/2006/relationships/tags" Target="../tags/tag28.xml"/><Relationship Id="rId10" Type="http://schemas.openxmlformats.org/officeDocument/2006/relationships/image" Target="../media/image41.png"/><Relationship Id="rId4" Type="http://schemas.openxmlformats.org/officeDocument/2006/relationships/tags" Target="../tags/tag27.xml"/><Relationship Id="rId9" Type="http://schemas.openxmlformats.org/officeDocument/2006/relationships/image" Target="../media/image42.emf"/></Relationships>
</file>

<file path=ppt/slideLayouts/_rels/slideLayout17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1.xml"/><Relationship Id="rId7" Type="http://schemas.openxmlformats.org/officeDocument/2006/relationships/slideMaster" Target="../slideMasters/slideMaster16.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40.emf"/></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37.xml"/><Relationship Id="rId7" Type="http://schemas.openxmlformats.org/officeDocument/2006/relationships/oleObject" Target="../embeddings/oleObject5.bin"/><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6.xml"/><Relationship Id="rId5" Type="http://schemas.openxmlformats.org/officeDocument/2006/relationships/tags" Target="../tags/tag39.xml"/><Relationship Id="rId4" Type="http://schemas.openxmlformats.org/officeDocument/2006/relationships/tags" Target="../tags/tag38.xml"/></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42.xml"/><Relationship Id="rId7" Type="http://schemas.openxmlformats.org/officeDocument/2006/relationships/oleObject" Target="../embeddings/oleObject6.bin"/><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6.xml"/><Relationship Id="rId5" Type="http://schemas.openxmlformats.org/officeDocument/2006/relationships/tags" Target="../tags/tag44.xml"/><Relationship Id="rId4" Type="http://schemas.openxmlformats.org/officeDocument/2006/relationships/tags" Target="../tags/tag43.xml"/></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47.xml"/><Relationship Id="rId7" Type="http://schemas.openxmlformats.org/officeDocument/2006/relationships/oleObject" Target="../embeddings/oleObject7.bin"/><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6.xml"/><Relationship Id="rId5" Type="http://schemas.openxmlformats.org/officeDocument/2006/relationships/tags" Target="../tags/tag49.xml"/><Relationship Id="rId4" Type="http://schemas.openxmlformats.org/officeDocument/2006/relationships/tags" Target="../tags/tag48.xml"/></Relationships>
</file>

<file path=ppt/slideLayouts/_rels/slideLayout17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52.xml"/><Relationship Id="rId7" Type="http://schemas.openxmlformats.org/officeDocument/2006/relationships/slideMaster" Target="../slideMasters/slideMaster1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43.emf"/></Relationships>
</file>

<file path=ppt/slideLayouts/_rels/slideLayout179.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image" Target="../media/image42.emf"/><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image" Target="../media/image41.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40.emf"/><Relationship Id="rId5" Type="http://schemas.openxmlformats.org/officeDocument/2006/relationships/tags" Target="../tags/tag60.xml"/><Relationship Id="rId10" Type="http://schemas.openxmlformats.org/officeDocument/2006/relationships/oleObject" Target="../embeddings/oleObject9.bin"/><Relationship Id="rId4" Type="http://schemas.openxmlformats.org/officeDocument/2006/relationships/tags" Target="../tags/tag59.xml"/><Relationship Id="rId9"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42.emf"/><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41.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40.emf"/><Relationship Id="rId5" Type="http://schemas.openxmlformats.org/officeDocument/2006/relationships/tags" Target="../tags/tag68.xml"/><Relationship Id="rId10" Type="http://schemas.openxmlformats.org/officeDocument/2006/relationships/oleObject" Target="../embeddings/oleObject10.bin"/><Relationship Id="rId4" Type="http://schemas.openxmlformats.org/officeDocument/2006/relationships/tags" Target="../tags/tag67.xml"/><Relationship Id="rId9"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42.emf"/><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41.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40.emf"/><Relationship Id="rId5" Type="http://schemas.openxmlformats.org/officeDocument/2006/relationships/tags" Target="../tags/tag76.xml"/><Relationship Id="rId10" Type="http://schemas.openxmlformats.org/officeDocument/2006/relationships/oleObject" Target="../embeddings/oleObject11.bin"/><Relationship Id="rId4" Type="http://schemas.openxmlformats.org/officeDocument/2006/relationships/tags" Target="../tags/tag75.xml"/><Relationship Id="rId9"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image" Target="../media/image42.emf"/><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41.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44.emf"/><Relationship Id="rId5" Type="http://schemas.openxmlformats.org/officeDocument/2006/relationships/tags" Target="../tags/tag84.xml"/><Relationship Id="rId10" Type="http://schemas.openxmlformats.org/officeDocument/2006/relationships/oleObject" Target="../embeddings/oleObject12.bin"/><Relationship Id="rId4" Type="http://schemas.openxmlformats.org/officeDocument/2006/relationships/tags" Target="../tags/tag83.xml"/><Relationship Id="rId9"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image" Target="../media/image42.emf"/><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image" Target="../media/image41.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40.emf"/><Relationship Id="rId5" Type="http://schemas.openxmlformats.org/officeDocument/2006/relationships/tags" Target="../tags/tag92.xml"/><Relationship Id="rId10" Type="http://schemas.openxmlformats.org/officeDocument/2006/relationships/oleObject" Target="../embeddings/oleObject13.bin"/><Relationship Id="rId4" Type="http://schemas.openxmlformats.org/officeDocument/2006/relationships/tags" Target="../tags/tag91.xml"/><Relationship Id="rId9"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tags" Target="../tags/tag98.xml"/><Relationship Id="rId7" Type="http://schemas.openxmlformats.org/officeDocument/2006/relationships/slideMaster" Target="../slideMasters/slideMaster16.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42.emf"/><Relationship Id="rId5" Type="http://schemas.openxmlformats.org/officeDocument/2006/relationships/tags" Target="../tags/tag100.xml"/><Relationship Id="rId10" Type="http://schemas.openxmlformats.org/officeDocument/2006/relationships/image" Target="../media/image41.png"/><Relationship Id="rId4" Type="http://schemas.openxmlformats.org/officeDocument/2006/relationships/tags" Target="../tags/tag99.xml"/><Relationship Id="rId9" Type="http://schemas.openxmlformats.org/officeDocument/2006/relationships/image" Target="../media/image43.emf"/></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04.xml"/><Relationship Id="rId7" Type="http://schemas.openxmlformats.org/officeDocument/2006/relationships/image" Target="../media/image43.emf"/><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oleObject" Target="../embeddings/oleObject15.bin"/><Relationship Id="rId5" Type="http://schemas.openxmlformats.org/officeDocument/2006/relationships/slideMaster" Target="../slideMasters/slideMaster16.xml"/><Relationship Id="rId4" Type="http://schemas.openxmlformats.org/officeDocument/2006/relationships/tags" Target="../tags/tag105.xml"/><Relationship Id="rId9" Type="http://schemas.openxmlformats.org/officeDocument/2006/relationships/image" Target="../media/image42.emf"/></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41.png"/><Relationship Id="rId5" Type="http://schemas.openxmlformats.org/officeDocument/2006/relationships/image" Target="../media/image43.emf"/><Relationship Id="rId4" Type="http://schemas.openxmlformats.org/officeDocument/2006/relationships/oleObject" Target="../embeddings/oleObject16.bin"/></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7.xml"/><Relationship Id="rId4" Type="http://schemas.openxmlformats.org/officeDocument/2006/relationships/image" Target="../media/image47.jpeg"/></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Master" Target="../slideMasters/slideMaster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Master" Target="../slideMasters/slideMaster4.xml"/><Relationship Id="rId5" Type="http://schemas.openxmlformats.org/officeDocument/2006/relationships/image" Target="../media/image10.jpe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Master" Target="../slideMasters/slideMaster4.xml"/><Relationship Id="rId5" Type="http://schemas.openxmlformats.org/officeDocument/2006/relationships/image" Target="../media/image18.jpe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Master" Target="../slideMasters/slideMaster6.xml"/><Relationship Id="rId5" Type="http://schemas.openxmlformats.org/officeDocument/2006/relationships/image" Target="../media/image18.jpe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77004549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lvl1pPr>
              <a:defRPr/>
            </a:lvl1pPr>
          </a:lstStyle>
          <a:p>
            <a:r>
              <a:rPr lang="en-US"/>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736675305"/>
      </p:ext>
    </p:extLst>
  </p:cSld>
  <p:clrMapOvr>
    <a:masterClrMapping/>
  </p:clrMapOvr>
  <p:hf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978042261"/>
      </p:ext>
    </p:extLst>
  </p:cSld>
  <p:clrMapOvr>
    <a:masterClrMapping/>
  </p:clrMapOvr>
  <p:hf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292585091"/>
      </p:ext>
    </p:extLst>
  </p:cSld>
  <p:clrMapOvr>
    <a:masterClrMapping/>
  </p:clrMapOvr>
  <p:hf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717162397"/>
      </p:ext>
    </p:extLst>
  </p:cSld>
  <p:clrMapOvr>
    <a:masterClrMapping/>
  </p:clrMapOvr>
  <p:hf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441443500"/>
      </p:ext>
    </p:extLst>
  </p:cSld>
  <p:clrMapOvr>
    <a:masterClrMapping/>
  </p:clrMapOvr>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71486548"/>
      </p:ext>
    </p:extLst>
  </p:cSld>
  <p:clrMapOvr>
    <a:masterClrMapping/>
  </p:clrMapOvr>
  <p:hf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hasCustomPrompt="1"/>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r>
              <a:rPr lang="en-US"/>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r>
              <a:rPr lang="en-US"/>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487373306"/>
      </p:ext>
    </p:extLst>
  </p:cSld>
  <p:clrMapOvr>
    <a:masterClrMapping/>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r>
              <a:rPr lang="en-US"/>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647029120"/>
      </p:ext>
    </p:extLst>
  </p:cSld>
  <p:clrMapOvr>
    <a:masterClrMapping/>
  </p:clrMapOvr>
  <p:hf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r>
              <a:rPr lang="en-US"/>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525819944"/>
      </p:ext>
    </p:extLst>
  </p:cSld>
  <p:clrMapOvr>
    <a:masterClrMapping/>
  </p:clrMapOvr>
  <p:hf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058480052"/>
      </p:ext>
    </p:extLst>
  </p:cSld>
  <p:clrMapOvr>
    <a:masterClrMapping/>
  </p:clrMapOvr>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69830285"/>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lvl1pPr>
              <a:defRPr/>
            </a:lvl1pPr>
          </a:lstStyle>
          <a:p>
            <a:r>
              <a:rPr lang="en-US"/>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424807313"/>
      </p:ext>
    </p:extLst>
  </p:cSld>
  <p:clrMapOvr>
    <a:masterClrMapping/>
  </p:clrMapOvr>
  <p:hf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887377565"/>
      </p:ext>
    </p:extLst>
  </p:cSld>
  <p:clrMapOvr>
    <a:masterClrMapping/>
  </p:clrMapOvr>
  <p:hf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480983269"/>
      </p:ext>
    </p:extLst>
  </p:cSld>
  <p:clrMapOvr>
    <a:masterClrMapping/>
  </p:clrMapOvr>
  <p:hf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767183475"/>
      </p:ext>
    </p:extLst>
  </p:cSld>
  <p:clrMapOvr>
    <a:masterClrMapping/>
  </p:clrMapOvr>
  <p:hf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4279561892"/>
      </p:ext>
    </p:extLst>
  </p:cSld>
  <p:clrMapOvr>
    <a:masterClrMapping/>
  </p:clrMapOvr>
  <p:hf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072333246"/>
      </p:ext>
    </p:extLst>
  </p:cSld>
  <p:clrMapOvr>
    <a:masterClrMapping/>
  </p:clrMapOvr>
  <p:hf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591566863"/>
      </p:ext>
    </p:extLst>
  </p:cSld>
  <p:clrMapOvr>
    <a:masterClrMapping/>
  </p:clrMapOvr>
  <p:hf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r>
              <a:rPr lang="en-US"/>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r>
              <a:rPr lang="en-US"/>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883688656"/>
      </p:ext>
    </p:extLst>
  </p:cSld>
  <p:clrMapOvr>
    <a:masterClrMapping/>
  </p:clrMapOvr>
  <p:hf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r>
              <a:rPr lang="en-US"/>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116450388"/>
      </p:ext>
    </p:extLst>
  </p:cSld>
  <p:clrMapOvr>
    <a:masterClrMapping/>
  </p:clrMapOvr>
  <p:hf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r>
              <a:rPr lang="en-US"/>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888885105"/>
      </p:ext>
    </p:extLst>
  </p:cSld>
  <p:clrMapOvr>
    <a:masterClrMapping/>
  </p:clrMapOvr>
  <p:hf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marL="685800" indent="-457200">
              <a:buFont typeface="Arial" panose="020B0604020202020204" pitchFamily="34" charset="0"/>
              <a:buChar char="•"/>
              <a:defRPr sz="3200"/>
            </a:lvl1pPr>
            <a:lvl2pPr marL="1143000" indent="-457200">
              <a:buFont typeface="Arial" panose="020B0604020202020204" pitchFamily="34" charset="0"/>
              <a:buChar char="•"/>
              <a:defRPr sz="2800"/>
            </a:lvl2pPr>
            <a:lvl3pPr marL="1485900" indent="-342900">
              <a:buFont typeface="Arial" panose="020B0604020202020204" pitchFamily="34" charset="0"/>
              <a:buChar char="•"/>
              <a:defRPr sz="2400"/>
            </a:lvl3pPr>
            <a:lvl4pPr marL="1943100" indent="-342900">
              <a:buFont typeface="Arial" panose="020B0604020202020204" pitchFamily="34" charset="0"/>
              <a:buChar char="•"/>
              <a:defRPr sz="2000"/>
            </a:lvl4pPr>
            <a:lvl5pPr marL="24003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99366913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4" name="Picture 3"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1185297"/>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8B9B92"/>
                </a:solidFill>
                <a:effectLst/>
                <a:latin typeface="Open Sans" panose="020B0606030504020204"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8B9B92"/>
                </a:solidFill>
                <a:effectLst/>
                <a:latin typeface="Open Sans" panose="020B06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8B9B92"/>
                </a:solidFill>
                <a:latin typeface="Open Sans" panose="020B0606030504020204"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a:solidFill>
                  <a:schemeClr val="tx2"/>
                </a:solidFill>
                <a:latin typeface="Open Sans" panose="020B0606030504020204" pitchFamily="34" charset="0"/>
              </a:rPr>
              <a:t>National Center for Immunization &amp; Respiratory Diseases</a:t>
            </a:r>
          </a:p>
        </p:txBody>
      </p:sp>
    </p:spTree>
    <p:extLst>
      <p:ext uri="{BB962C8B-B14F-4D97-AF65-F5344CB8AC3E}">
        <p14:creationId xmlns:p14="http://schemas.microsoft.com/office/powerpoint/2010/main" val="3392148395"/>
      </p:ext>
    </p:extLst>
  </p:cSld>
  <p:clrMapOvr>
    <a:masterClrMapping/>
  </p:clrMapOvr>
  <p:transition>
    <p:fade/>
  </p:transition>
  <p:hf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29227965"/>
      </p:ext>
    </p:extLst>
  </p:cSld>
  <p:clrMapOvr>
    <a:masterClrMapping/>
  </p:clrMapOvr>
  <p:hf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604030203060203" pitchFamily="34" charset="77"/>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99655222"/>
      </p:ext>
    </p:extLst>
  </p:cSld>
  <p:clrMapOvr>
    <a:masterClrMapping/>
  </p:clrMapOvr>
  <p:hf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3830245488"/>
      </p:ext>
    </p:extLst>
  </p:cSld>
  <p:clrMapOvr>
    <a:masterClrMapping/>
  </p:clrMapOvr>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a:latin typeface="Open Sans" panose="020B0606030504020204" pitchFamily="34" charset="0"/>
              </a:defRPr>
            </a:lvl1pPr>
            <a:lvl2pPr marL="517525" indent="-168275">
              <a:lnSpc>
                <a:spcPct val="100000"/>
              </a:lnSpc>
              <a:buClr>
                <a:srgbClr val="FF5A5A"/>
              </a:buClr>
              <a:buFont typeface="Arial" panose="020B0604020202020204" pitchFamily="34" charset="0"/>
              <a:buChar char="•"/>
              <a:tabLst/>
              <a:defRPr sz="1800" b="1" i="0">
                <a:solidFill>
                  <a:schemeClr val="accent2"/>
                </a:solidFill>
                <a:latin typeface="Open Sans" panose="020B0606030504020204" pitchFamily="34" charset="0"/>
              </a:defRPr>
            </a:lvl2pPr>
            <a:lvl3pPr marL="687388" indent="-169863">
              <a:lnSpc>
                <a:spcPct val="100000"/>
              </a:lnSpc>
              <a:buClr>
                <a:srgbClr val="FF5A5A"/>
              </a:buClr>
              <a:buFont typeface="Arial" panose="020B0604020202020204" pitchFamily="34" charset="0"/>
              <a:buChar char="•"/>
              <a:tabLst/>
              <a:defRPr sz="1600">
                <a:latin typeface="Open Sans" panose="020B0606030504020204" pitchFamily="34" charset="0"/>
              </a:defRPr>
            </a:lvl3pPr>
            <a:lvl4pPr marL="866775" indent="-179388">
              <a:lnSpc>
                <a:spcPct val="100000"/>
              </a:lnSpc>
              <a:buClr>
                <a:srgbClr val="FF5A5A"/>
              </a:buClr>
              <a:buFont typeface="Arial" panose="020B0604020202020204" pitchFamily="34" charset="0"/>
              <a:buChar char="•"/>
              <a:tabLst/>
              <a:defRPr sz="1400">
                <a:latin typeface="Open Sans" panose="020B0606030504020204" pitchFamily="34" charset="0"/>
              </a:defRPr>
            </a:lvl4pPr>
            <a:lvl5pPr marL="1036638" indent="-169863">
              <a:lnSpc>
                <a:spcPct val="150000"/>
              </a:lnSpc>
              <a:buClr>
                <a:srgbClr val="FF5A5A"/>
              </a:buClr>
              <a:buFont typeface="Arial" panose="020B0604020202020204" pitchFamily="34" charset="0"/>
              <a:buChar char="•"/>
              <a:tabLst/>
              <a:defRPr sz="1200">
                <a:latin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p>
            <a:fld id="{2F8AF2E6-64A8-0F46-AF27-0A96D82A033B}" type="slidenum">
              <a:rPr lang="en-US" smtClean="0"/>
              <a:t>‹#›</a:t>
            </a:fld>
            <a:endParaRPr lang="en-US"/>
          </a:p>
        </p:txBody>
      </p:sp>
    </p:spTree>
    <p:extLst>
      <p:ext uri="{BB962C8B-B14F-4D97-AF65-F5344CB8AC3E}">
        <p14:creationId xmlns:p14="http://schemas.microsoft.com/office/powerpoint/2010/main" val="155933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497DBAE-9F08-D642-98CA-573ACDB94BCC}"/>
              </a:ext>
            </a:extLst>
          </p:cNvPr>
          <p:cNvSpPr>
            <a:spLocks noGrp="1"/>
          </p:cNvSpPr>
          <p:nvPr>
            <p:ph idx="13"/>
          </p:nvPr>
        </p:nvSpPr>
        <p:spPr>
          <a:xfrm>
            <a:off x="854699" y="1467530"/>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a:latin typeface="Open Sans" panose="020B0606030504020204" pitchFamily="34" charset="0"/>
              </a:defRPr>
            </a:lvl1pPr>
            <a:lvl2pPr marL="517525" indent="-168275">
              <a:lnSpc>
                <a:spcPct val="100000"/>
              </a:lnSpc>
              <a:buClr>
                <a:srgbClr val="FF5A5A"/>
              </a:buClr>
              <a:buFont typeface="Arial" panose="020B0604020202020204" pitchFamily="34" charset="0"/>
              <a:buChar char="•"/>
              <a:tabLst/>
              <a:defRPr sz="1800" b="1" i="0">
                <a:solidFill>
                  <a:schemeClr val="accent2"/>
                </a:solidFill>
                <a:latin typeface="Open Sans" panose="020B0606030504020204" pitchFamily="34" charset="0"/>
              </a:defRPr>
            </a:lvl2pPr>
            <a:lvl3pPr marL="687388" indent="-169863">
              <a:lnSpc>
                <a:spcPct val="100000"/>
              </a:lnSpc>
              <a:buClr>
                <a:srgbClr val="FF5A5A"/>
              </a:buClr>
              <a:buFont typeface="Arial" panose="020B0604020202020204" pitchFamily="34" charset="0"/>
              <a:buChar char="•"/>
              <a:tabLst/>
              <a:defRPr sz="1600">
                <a:latin typeface="Open Sans" panose="020B0606030504020204" pitchFamily="34" charset="0"/>
              </a:defRPr>
            </a:lvl3pPr>
            <a:lvl4pPr marL="866775" indent="-179388">
              <a:lnSpc>
                <a:spcPct val="100000"/>
              </a:lnSpc>
              <a:buClr>
                <a:srgbClr val="FF5A5A"/>
              </a:buClr>
              <a:buFont typeface="Arial" panose="020B0604020202020204" pitchFamily="34" charset="0"/>
              <a:buChar char="•"/>
              <a:tabLst/>
              <a:defRPr sz="1400">
                <a:latin typeface="Open Sans" panose="020B0606030504020204" pitchFamily="34" charset="0"/>
              </a:defRPr>
            </a:lvl4pPr>
            <a:lvl5pPr marL="1036638" indent="-169863">
              <a:lnSpc>
                <a:spcPct val="150000"/>
              </a:lnSpc>
              <a:buClr>
                <a:srgbClr val="FF5A5A"/>
              </a:buClr>
              <a:buFont typeface="Arial" panose="020B0604020202020204" pitchFamily="34" charset="0"/>
              <a:buChar char="•"/>
              <a:tabLst/>
              <a:defRPr sz="1200">
                <a:latin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46E5B83-08D3-664D-A795-BE43C26BA629}"/>
              </a:ext>
            </a:extLst>
          </p:cNvPr>
          <p:cNvSpPr/>
          <p:nvPr userDrawn="1"/>
        </p:nvSpPr>
        <p:spPr>
          <a:xfrm>
            <a:off x="854699" y="532660"/>
            <a:ext cx="2465550" cy="29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612380"/>
            <a:ext cx="9833429" cy="10287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p>
            <a:fld id="{2F8AF2E6-64A8-0F46-AF27-0A96D82A033B}" type="slidenum">
              <a:rPr lang="en-US" smtClean="0"/>
              <a:t>‹#›</a:t>
            </a:fld>
            <a:endParaRPr lang="en-US"/>
          </a:p>
        </p:txBody>
      </p:sp>
      <p:sp>
        <p:nvSpPr>
          <p:cNvPr id="5" name="Title 1">
            <a:extLst>
              <a:ext uri="{FF2B5EF4-FFF2-40B4-BE49-F238E27FC236}">
                <a16:creationId xmlns:a16="http://schemas.microsoft.com/office/drawing/2014/main" id="{F7142C6F-7609-484E-B84D-0682D7D32090}"/>
              </a:ext>
            </a:extLst>
          </p:cNvPr>
          <p:cNvSpPr txBox="1">
            <a:spLocks/>
          </p:cNvSpPr>
          <p:nvPr userDrawn="1"/>
        </p:nvSpPr>
        <p:spPr>
          <a:xfrm>
            <a:off x="0" y="6486004"/>
            <a:ext cx="12192000"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pPr algn="ctr"/>
            <a:r>
              <a:rPr lang="en-US" sz="1000" b="0" i="0">
                <a:latin typeface="Open Sans" panose="020B0606030504020204" pitchFamily="34" charset="0"/>
              </a:rPr>
              <a:t>THE PRESENTATION TITLE GOES HERE</a:t>
            </a:r>
          </a:p>
        </p:txBody>
      </p:sp>
    </p:spTree>
    <p:extLst>
      <p:ext uri="{BB962C8B-B14F-4D97-AF65-F5344CB8AC3E}">
        <p14:creationId xmlns:p14="http://schemas.microsoft.com/office/powerpoint/2010/main" val="129171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fld id="{D8D877B3-D348-4611-9BDB-C5374591D951}"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501FBCC5-A589-CF4C-B5E8-B14D7D138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943" y="5949538"/>
            <a:ext cx="3022741" cy="503114"/>
          </a:xfrm>
          <a:prstGeom prst="rect">
            <a:avLst/>
          </a:prstGeom>
        </p:spPr>
      </p:pic>
    </p:spTree>
    <p:extLst>
      <p:ext uri="{BB962C8B-B14F-4D97-AF65-F5344CB8AC3E}">
        <p14:creationId xmlns:p14="http://schemas.microsoft.com/office/powerpoint/2010/main" val="4114433149"/>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D8D877B3-D348-4611-9BDB-C5374591D951}" type="slidenum">
              <a:rPr lang="en-US" smtClean="0"/>
              <a:pPr/>
              <a:t>‹#›</a:t>
            </a:fld>
            <a:endParaRPr lang="en-US"/>
          </a:p>
        </p:txBody>
      </p:sp>
    </p:spTree>
    <p:extLst>
      <p:ext uri="{BB962C8B-B14F-4D97-AF65-F5344CB8AC3E}">
        <p14:creationId xmlns:p14="http://schemas.microsoft.com/office/powerpoint/2010/main" val="461409258"/>
      </p:ext>
    </p:extLst>
  </p:cSld>
  <p:clrMapOvr>
    <a:masterClrMapping/>
  </p:clrMapOvr>
  <p:hf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1E22A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5E7D42-3A7A-F245-AE08-335C0763197A}"/>
              </a:ext>
            </a:extLst>
          </p:cNvPr>
          <p:cNvSpPr/>
          <p:nvPr userDrawn="1"/>
        </p:nvSpPr>
        <p:spPr>
          <a:xfrm>
            <a:off x="1472540" y="6015673"/>
            <a:ext cx="498764" cy="374505"/>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604030203060203" pitchFamily="34" charset="77"/>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5" name="Oval 14">
            <a:extLst>
              <a:ext uri="{FF2B5EF4-FFF2-40B4-BE49-F238E27FC236}">
                <a16:creationId xmlns:a16="http://schemas.microsoft.com/office/drawing/2014/main" id="{5C90A8F3-D3EC-2F47-8111-550D172C49ED}"/>
              </a:ext>
            </a:extLst>
          </p:cNvPr>
          <p:cNvSpPr/>
          <p:nvPr userDrawn="1"/>
        </p:nvSpPr>
        <p:spPr>
          <a:xfrm>
            <a:off x="11429017"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Номер слайда 21">
            <a:extLst>
              <a:ext uri="{FF2B5EF4-FFF2-40B4-BE49-F238E27FC236}">
                <a16:creationId xmlns:a16="http://schemas.microsoft.com/office/drawing/2014/main" id="{0AC9A5E7-7DF1-0041-BE87-BEF56F7A7817}"/>
              </a:ext>
            </a:extLst>
          </p:cNvPr>
          <p:cNvSpPr txBox="1">
            <a:spLocks/>
          </p:cNvSpPr>
          <p:nvPr userDrawn="1"/>
        </p:nvSpPr>
        <p:spPr>
          <a:xfrm>
            <a:off x="11357207" y="6393353"/>
            <a:ext cx="513735" cy="227164"/>
          </a:xfrm>
          <a:prstGeom prst="rect">
            <a:avLst/>
          </a:prstGeom>
          <a:noFill/>
        </p:spPr>
        <p:txBody>
          <a:bodyPr vert="horz" wrap="square" lIns="0" tIns="0" rIns="0" bIns="0" rtlCol="0" anchor="ctr"/>
          <a:lstStyle>
            <a:defPPr>
              <a:defRPr lang="en-US"/>
            </a:defPPr>
            <a:lvl1pPr marL="0" algn="ctr" defTabSz="914330" rtl="0" eaLnBrk="1" latinLnBrk="0" hangingPunct="1">
              <a:defRPr sz="803" b="0" i="0" kern="1200">
                <a:solidFill>
                  <a:schemeClr val="bg1"/>
                </a:solidFill>
                <a:latin typeface="Open Sans" charset="0"/>
                <a:ea typeface="Open Sans" charset="0"/>
                <a:cs typeface="Open Sans"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rgbClr val="1E22AA"/>
                </a:solidFill>
              </a:rPr>
              <a:pPr/>
              <a:t>‹#›</a:t>
            </a:fld>
            <a:endParaRPr lang="en-US">
              <a:solidFill>
                <a:srgbClr val="1E22AA"/>
              </a:solidFill>
            </a:endParaRPr>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vl1pPr>
          </a:lstStyle>
          <a:p>
            <a:endParaRPr lang="en-US"/>
          </a:p>
        </p:txBody>
      </p:sp>
      <p:pic>
        <p:nvPicPr>
          <p:cNvPr id="14" name="Picture 13" descr="A picture containing table&#10;&#10;Description automatically generated">
            <a:extLst>
              <a:ext uri="{FF2B5EF4-FFF2-40B4-BE49-F238E27FC236}">
                <a16:creationId xmlns:a16="http://schemas.microsoft.com/office/drawing/2014/main" id="{597C28F1-57D5-7D47-865B-0DDB85BF76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242" y="6073859"/>
            <a:ext cx="2253072" cy="374505"/>
          </a:xfrm>
          <a:prstGeom prst="rect">
            <a:avLst/>
          </a:prstGeom>
        </p:spPr>
      </p:pic>
    </p:spTree>
    <p:extLst>
      <p:ext uri="{BB962C8B-B14F-4D97-AF65-F5344CB8AC3E}">
        <p14:creationId xmlns:p14="http://schemas.microsoft.com/office/powerpoint/2010/main" val="3223747787"/>
      </p:ext>
    </p:extLst>
  </p:cSld>
  <p:clrMapOvr>
    <a:masterClrMapping/>
  </p:clrMapOvr>
  <p:hf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604030203060203" pitchFamily="34" charset="77"/>
                <a:ea typeface="Prometo Medium" panose="020B0604030203060203" pitchFamily="34" charset="77"/>
                <a:cs typeface="Prometo Medium" panose="020B0604030203060203" pitchFamily="34" charset="77"/>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604030203060203" pitchFamily="34" charset="77"/>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vl1pPr>
          </a:lstStyle>
          <a:p>
            <a:endParaRPr lang="en-US"/>
          </a:p>
        </p:txBody>
      </p:sp>
      <p:sp>
        <p:nvSpPr>
          <p:cNvPr id="14" name="Oval 13">
            <a:extLst>
              <a:ext uri="{FF2B5EF4-FFF2-40B4-BE49-F238E27FC236}">
                <a16:creationId xmlns:a16="http://schemas.microsoft.com/office/drawing/2014/main" id="{3C09AE97-D7D2-544B-95CA-3549BCDA0A4C}"/>
              </a:ext>
            </a:extLst>
          </p:cNvPr>
          <p:cNvSpPr/>
          <p:nvPr userDrawn="1"/>
        </p:nvSpPr>
        <p:spPr>
          <a:xfrm>
            <a:off x="11429017"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Номер слайда 21">
            <a:extLst>
              <a:ext uri="{FF2B5EF4-FFF2-40B4-BE49-F238E27FC236}">
                <a16:creationId xmlns:a16="http://schemas.microsoft.com/office/drawing/2014/main" id="{CD81401F-D6C8-4849-8137-88219445ABCB}"/>
              </a:ext>
            </a:extLst>
          </p:cNvPr>
          <p:cNvSpPr txBox="1">
            <a:spLocks/>
          </p:cNvSpPr>
          <p:nvPr userDrawn="1"/>
        </p:nvSpPr>
        <p:spPr>
          <a:xfrm>
            <a:off x="11357207" y="6393353"/>
            <a:ext cx="513735" cy="227164"/>
          </a:xfrm>
          <a:prstGeom prst="rect">
            <a:avLst/>
          </a:prstGeom>
          <a:noFill/>
        </p:spPr>
        <p:txBody>
          <a:bodyPr vert="horz" wrap="square" lIns="0" tIns="0" rIns="0" bIns="0" rtlCol="0" anchor="ctr"/>
          <a:lstStyle>
            <a:defPPr>
              <a:defRPr lang="en-US"/>
            </a:defPPr>
            <a:lvl1pPr marL="0" algn="ctr" defTabSz="914330" rtl="0" eaLnBrk="1" latinLnBrk="0" hangingPunct="1">
              <a:defRPr sz="803" b="0" i="0" kern="1200">
                <a:solidFill>
                  <a:schemeClr val="bg1"/>
                </a:solidFill>
                <a:latin typeface="Open Sans" charset="0"/>
                <a:ea typeface="Open Sans" charset="0"/>
                <a:cs typeface="Open Sans"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rgbClr val="1E22AA"/>
                </a:solidFill>
              </a:rPr>
              <a:pPr/>
              <a:t>‹#›</a:t>
            </a:fld>
            <a:endParaRPr lang="en-US">
              <a:solidFill>
                <a:srgbClr val="1E22AA"/>
              </a:solidFill>
            </a:endParaRPr>
          </a:p>
        </p:txBody>
      </p:sp>
      <p:sp>
        <p:nvSpPr>
          <p:cNvPr id="21" name="Rectangle 20">
            <a:extLst>
              <a:ext uri="{FF2B5EF4-FFF2-40B4-BE49-F238E27FC236}">
                <a16:creationId xmlns:a16="http://schemas.microsoft.com/office/drawing/2014/main" id="{8AF6A86D-ACE1-4144-B8CA-989FB95C8FFF}"/>
              </a:ext>
            </a:extLst>
          </p:cNvPr>
          <p:cNvSpPr/>
          <p:nvPr userDrawn="1"/>
        </p:nvSpPr>
        <p:spPr>
          <a:xfrm>
            <a:off x="1472540" y="6015673"/>
            <a:ext cx="498764" cy="374505"/>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table&#10;&#10;Description automatically generated">
            <a:extLst>
              <a:ext uri="{FF2B5EF4-FFF2-40B4-BE49-F238E27FC236}">
                <a16:creationId xmlns:a16="http://schemas.microsoft.com/office/drawing/2014/main" id="{4069B3D0-8DB8-1646-9569-650BF037B6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0242" y="6073859"/>
            <a:ext cx="2253072" cy="374505"/>
          </a:xfrm>
          <a:prstGeom prst="rect">
            <a:avLst/>
          </a:prstGeom>
        </p:spPr>
      </p:pic>
    </p:spTree>
    <p:extLst>
      <p:ext uri="{BB962C8B-B14F-4D97-AF65-F5344CB8AC3E}">
        <p14:creationId xmlns:p14="http://schemas.microsoft.com/office/powerpoint/2010/main" val="1199451894"/>
      </p:ext>
    </p:extLst>
  </p:cSld>
  <p:clrMapOvr>
    <a:masterClrMapping/>
  </p:clrMapOvr>
  <p:hf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848" t="34591" r="37010" b="13962"/>
          <a:stretch/>
        </p:blipFill>
        <p:spPr>
          <a:xfrm>
            <a:off x="2409957" y="3692916"/>
            <a:ext cx="2331719" cy="2179388"/>
          </a:xfrm>
          <a:prstGeom prst="rect">
            <a:avLst/>
          </a:prstGeom>
          <a:noFill/>
        </p:spPr>
      </p:pic>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vl1pPr>
          </a:lstStyle>
          <a:p>
            <a:endParaRPr lang="en-US">
              <a:solidFill>
                <a:schemeClr val="bg1"/>
              </a:solidFill>
            </a:endParaRPr>
          </a:p>
        </p:txBody>
      </p:sp>
    </p:spTree>
    <p:extLst>
      <p:ext uri="{BB962C8B-B14F-4D97-AF65-F5344CB8AC3E}">
        <p14:creationId xmlns:p14="http://schemas.microsoft.com/office/powerpoint/2010/main" val="1267204098"/>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Open Sans" panose="020B0606030504020204" pitchFamily="34" charset="0"/>
              </a:defRPr>
            </a:lvl1pPr>
          </a:lstStyle>
          <a:p>
            <a:r>
              <a:rPr lang="en-US"/>
              <a:t>Bottom band: NCIRD</a:t>
            </a:r>
          </a:p>
        </p:txBody>
      </p:sp>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61"/>
            <a:ext cx="12192000" cy="120739"/>
          </a:xfrm>
          <a:prstGeom prst="rect">
            <a:avLst/>
          </a:prstGeom>
        </p:spPr>
      </p:pic>
    </p:spTree>
    <p:extLst>
      <p:ext uri="{BB962C8B-B14F-4D97-AF65-F5344CB8AC3E}">
        <p14:creationId xmlns:p14="http://schemas.microsoft.com/office/powerpoint/2010/main" val="2741131501"/>
      </p:ext>
    </p:extLst>
  </p:cSld>
  <p:clrMapOvr>
    <a:masterClrMapping/>
  </p:clrMapOvr>
  <p:transition>
    <p:fade/>
  </p:transition>
  <p:hf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848" t="34591" r="37010" b="13962"/>
          <a:stretch/>
        </p:blipFill>
        <p:spPr>
          <a:xfrm>
            <a:off x="7035681" y="667941"/>
            <a:ext cx="2331719" cy="2179388"/>
          </a:xfrm>
          <a:prstGeom prst="rect">
            <a:avLst/>
          </a:prstGeom>
          <a:noFill/>
        </p:spPr>
      </p:pic>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848" t="34591" r="37010" b="13962"/>
          <a:stretch/>
        </p:blipFill>
        <p:spPr>
          <a:xfrm>
            <a:off x="2409957" y="3692916"/>
            <a:ext cx="2331719" cy="2179388"/>
          </a:xfrm>
          <a:prstGeom prst="rect">
            <a:avLst/>
          </a:prstGeom>
          <a:noFill/>
        </p:spPr>
      </p:pic>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677836" y="1076795"/>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vl1pPr>
          </a:lstStyle>
          <a:p>
            <a:endParaRPr lang="en-US">
              <a:solidFill>
                <a:schemeClr val="bg1"/>
              </a:solidFill>
            </a:endParaRPr>
          </a:p>
        </p:txBody>
      </p:sp>
    </p:spTree>
    <p:extLst>
      <p:ext uri="{BB962C8B-B14F-4D97-AF65-F5344CB8AC3E}">
        <p14:creationId xmlns:p14="http://schemas.microsoft.com/office/powerpoint/2010/main" val="2707132998"/>
      </p:ext>
    </p:extLst>
  </p:cSld>
  <p:clrMapOvr>
    <a:masterClrMapping/>
  </p:clrMapOvr>
  <p:hf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a:latin typeface="Open Sans" panose="020B0606030504020204" pitchFamily="34" charset="0"/>
              </a:defRPr>
            </a:lvl1pPr>
            <a:lvl2pPr marL="517525" indent="-168275">
              <a:lnSpc>
                <a:spcPct val="100000"/>
              </a:lnSpc>
              <a:buClr>
                <a:srgbClr val="FF5A5A"/>
              </a:buClr>
              <a:buFont typeface="Arial" panose="020B0604020202020204" pitchFamily="34" charset="0"/>
              <a:buChar char="•"/>
              <a:tabLst/>
              <a:defRPr sz="1800" b="1" i="0">
                <a:solidFill>
                  <a:schemeClr val="accent2"/>
                </a:solidFill>
                <a:latin typeface="Open Sans" panose="020B0606030504020204" pitchFamily="34" charset="0"/>
              </a:defRPr>
            </a:lvl2pPr>
            <a:lvl3pPr marL="687388" indent="-169863">
              <a:lnSpc>
                <a:spcPct val="100000"/>
              </a:lnSpc>
              <a:buClr>
                <a:srgbClr val="FF5A5A"/>
              </a:buClr>
              <a:buFont typeface="Arial" panose="020B0604020202020204" pitchFamily="34" charset="0"/>
              <a:buChar char="•"/>
              <a:tabLst/>
              <a:defRPr sz="1600">
                <a:latin typeface="Open Sans" panose="020B0606030504020204" pitchFamily="34" charset="0"/>
              </a:defRPr>
            </a:lvl3pPr>
            <a:lvl4pPr marL="866775" indent="-179388">
              <a:lnSpc>
                <a:spcPct val="100000"/>
              </a:lnSpc>
              <a:buClr>
                <a:srgbClr val="FF5A5A"/>
              </a:buClr>
              <a:buFont typeface="Arial" panose="020B0604020202020204" pitchFamily="34" charset="0"/>
              <a:buChar char="•"/>
              <a:tabLst/>
              <a:defRPr sz="1400">
                <a:latin typeface="Open Sans" panose="020B0606030504020204" pitchFamily="34" charset="0"/>
              </a:defRPr>
            </a:lvl4pPr>
            <a:lvl5pPr marL="1036638" indent="-169863">
              <a:lnSpc>
                <a:spcPct val="150000"/>
              </a:lnSpc>
              <a:buClr>
                <a:srgbClr val="FF5A5A"/>
              </a:buClr>
              <a:buFont typeface="Arial" panose="020B0604020202020204" pitchFamily="34" charset="0"/>
              <a:buChar char="•"/>
              <a:tabLst/>
              <a:defRPr sz="1200">
                <a:latin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vl1pPr>
          </a:lstStyle>
          <a:p>
            <a:endParaRPr lang="en-US"/>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vl1pPr>
          </a:lstStyle>
          <a:p>
            <a:r>
              <a:rPr lang="en-US"/>
              <a:t>Click To Edit Master Title Style</a:t>
            </a:r>
          </a:p>
        </p:txBody>
      </p:sp>
    </p:spTree>
    <p:extLst>
      <p:ext uri="{BB962C8B-B14F-4D97-AF65-F5344CB8AC3E}">
        <p14:creationId xmlns:p14="http://schemas.microsoft.com/office/powerpoint/2010/main" val="4110686558"/>
      </p:ext>
    </p:extLst>
  </p:cSld>
  <p:clrMapOvr>
    <a:masterClrMapping/>
  </p:clrMapOvr>
  <p:hf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0032690"/>
      </p:ext>
    </p:extLst>
  </p:cSld>
  <p:clrMapOvr>
    <a:masterClrMapping/>
  </p:clrMapOvr>
  <p:hf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130125970"/>
      </p:ext>
    </p:extLst>
  </p:cSld>
  <p:clrMapOvr>
    <a:masterClrMapping/>
  </p:clrMapOvr>
  <p:hf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0F07E5-4AFC-4548-B8F0-2784440716A2}"/>
              </a:ext>
            </a:extLst>
          </p:cNvPr>
          <p:cNvSpPr/>
          <p:nvPr userDrawn="1"/>
        </p:nvSpPr>
        <p:spPr>
          <a:xfrm>
            <a:off x="1211283" y="5913912"/>
            <a:ext cx="591234" cy="407966"/>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defRPr>
            </a:lvl1pPr>
          </a:lstStyle>
          <a:p>
            <a:r>
              <a:rPr lang="en-US"/>
              <a:t>Click to edit Master title style</a:t>
            </a:r>
          </a:p>
        </p:txBody>
      </p:sp>
      <p:sp>
        <p:nvSpPr>
          <p:cNvPr id="9" name="Oval 8">
            <a:extLst>
              <a:ext uri="{FF2B5EF4-FFF2-40B4-BE49-F238E27FC236}">
                <a16:creationId xmlns:a16="http://schemas.microsoft.com/office/drawing/2014/main" id="{4FB72C58-3C03-D44E-8430-CE2A24A629FE}"/>
              </a:ext>
            </a:extLst>
          </p:cNvPr>
          <p:cNvSpPr/>
          <p:nvPr userDrawn="1"/>
        </p:nvSpPr>
        <p:spPr>
          <a:xfrm>
            <a:off x="11429017"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Номер слайда 21">
            <a:extLst>
              <a:ext uri="{FF2B5EF4-FFF2-40B4-BE49-F238E27FC236}">
                <a16:creationId xmlns:a16="http://schemas.microsoft.com/office/drawing/2014/main" id="{F06AB8FC-FC42-9A43-8A7F-2005B8181ED5}"/>
              </a:ext>
            </a:extLst>
          </p:cNvPr>
          <p:cNvSpPr txBox="1">
            <a:spLocks/>
          </p:cNvSpPr>
          <p:nvPr userDrawn="1"/>
        </p:nvSpPr>
        <p:spPr>
          <a:xfrm>
            <a:off x="11357207" y="6393353"/>
            <a:ext cx="513735" cy="227164"/>
          </a:xfrm>
          <a:prstGeom prst="rect">
            <a:avLst/>
          </a:prstGeom>
          <a:noFill/>
        </p:spPr>
        <p:txBody>
          <a:bodyPr vert="horz" wrap="square" lIns="0" tIns="0" rIns="0" bIns="0" rtlCol="0" anchor="ctr"/>
          <a:lstStyle>
            <a:defPPr>
              <a:defRPr lang="en-US"/>
            </a:defPPr>
            <a:lvl1pPr marL="0" algn="ctr" defTabSz="914330" rtl="0" eaLnBrk="1" latinLnBrk="0" hangingPunct="1">
              <a:defRPr sz="803" b="0" i="0" kern="1200">
                <a:solidFill>
                  <a:schemeClr val="bg1"/>
                </a:solidFill>
                <a:latin typeface="Open Sans" charset="0"/>
                <a:ea typeface="Open Sans" charset="0"/>
                <a:cs typeface="Open Sans"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rgbClr val="1E22AA"/>
                </a:solidFill>
              </a:rPr>
              <a:pPr/>
              <a:t>‹#›</a:t>
            </a:fld>
            <a:endParaRPr lang="en-US">
              <a:solidFill>
                <a:srgbClr val="1E22AA"/>
              </a:solidFill>
            </a:endParaRPr>
          </a:p>
        </p:txBody>
      </p:sp>
    </p:spTree>
    <p:extLst>
      <p:ext uri="{BB962C8B-B14F-4D97-AF65-F5344CB8AC3E}">
        <p14:creationId xmlns:p14="http://schemas.microsoft.com/office/powerpoint/2010/main" val="1142688872"/>
      </p:ext>
    </p:extLst>
  </p:cSld>
  <p:clrMapOvr>
    <a:masterClrMapping/>
  </p:clrMapOvr>
  <p:hf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704628439"/>
      </p:ext>
    </p:extLst>
  </p:cSld>
  <p:clrMapOvr>
    <a:masterClrMapping/>
  </p:clrMapOvr>
  <p:hf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383082257"/>
      </p:ext>
    </p:extLst>
  </p:cSld>
  <p:clrMapOvr>
    <a:masterClrMapping/>
  </p:clrMapOvr>
  <p:hf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769319406"/>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20283443"/>
      </p:ext>
    </p:extLst>
  </p:cSld>
  <p:clrMapOvr>
    <a:masterClrMapping/>
  </p:clrMapOvr>
  <p:hf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143F98-09E3-D14E-A4A8-65B3F2A3E6CF}"/>
              </a:ext>
            </a:extLst>
          </p:cNvPr>
          <p:cNvSpPr/>
          <p:nvPr userDrawn="1"/>
        </p:nvSpPr>
        <p:spPr>
          <a:xfrm>
            <a:off x="1211283" y="5913912"/>
            <a:ext cx="591234" cy="407966"/>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defRPr>
            </a:lvl1pPr>
          </a:lstStyle>
          <a:p>
            <a:r>
              <a:rPr lang="en-US"/>
              <a:t>Click To Edit Master Title Style</a:t>
            </a:r>
          </a:p>
        </p:txBody>
      </p:sp>
      <p:sp>
        <p:nvSpPr>
          <p:cNvPr id="8" name="Oval 7">
            <a:extLst>
              <a:ext uri="{FF2B5EF4-FFF2-40B4-BE49-F238E27FC236}">
                <a16:creationId xmlns:a16="http://schemas.microsoft.com/office/drawing/2014/main" id="{3E89E8EB-B173-6A4C-ACBA-F35AF5D98F49}"/>
              </a:ext>
            </a:extLst>
          </p:cNvPr>
          <p:cNvSpPr/>
          <p:nvPr userDrawn="1"/>
        </p:nvSpPr>
        <p:spPr>
          <a:xfrm>
            <a:off x="11429017"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Номер слайда 21">
            <a:extLst>
              <a:ext uri="{FF2B5EF4-FFF2-40B4-BE49-F238E27FC236}">
                <a16:creationId xmlns:a16="http://schemas.microsoft.com/office/drawing/2014/main" id="{999E0BCE-B3EF-834C-8ED4-E2C75584585D}"/>
              </a:ext>
            </a:extLst>
          </p:cNvPr>
          <p:cNvSpPr txBox="1">
            <a:spLocks/>
          </p:cNvSpPr>
          <p:nvPr userDrawn="1"/>
        </p:nvSpPr>
        <p:spPr>
          <a:xfrm>
            <a:off x="11357207" y="6393353"/>
            <a:ext cx="513735" cy="227164"/>
          </a:xfrm>
          <a:prstGeom prst="rect">
            <a:avLst/>
          </a:prstGeom>
          <a:noFill/>
        </p:spPr>
        <p:txBody>
          <a:bodyPr vert="horz" wrap="square" lIns="0" tIns="0" rIns="0" bIns="0" rtlCol="0" anchor="ctr"/>
          <a:lstStyle>
            <a:defPPr>
              <a:defRPr lang="en-US"/>
            </a:defPPr>
            <a:lvl1pPr marL="0" algn="ctr" defTabSz="914330" rtl="0" eaLnBrk="1" latinLnBrk="0" hangingPunct="1">
              <a:defRPr sz="803" b="0" i="0" kern="1200">
                <a:solidFill>
                  <a:schemeClr val="bg1"/>
                </a:solidFill>
                <a:latin typeface="Open Sans" charset="0"/>
                <a:ea typeface="Open Sans" charset="0"/>
                <a:cs typeface="Open Sans"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rgbClr val="1E22AA"/>
                </a:solidFill>
              </a:rPr>
              <a:pPr/>
              <a:t>‹#›</a:t>
            </a:fld>
            <a:endParaRPr lang="en-US">
              <a:solidFill>
                <a:srgbClr val="1E22AA"/>
              </a:solidFill>
            </a:endParaRPr>
          </a:p>
        </p:txBody>
      </p:sp>
      <p:sp>
        <p:nvSpPr>
          <p:cNvPr id="13" name="Rectangle 12">
            <a:extLst>
              <a:ext uri="{FF2B5EF4-FFF2-40B4-BE49-F238E27FC236}">
                <a16:creationId xmlns:a16="http://schemas.microsoft.com/office/drawing/2014/main" id="{3F779F7E-B5D0-A546-93E9-F0FD0D479C69}"/>
              </a:ext>
            </a:extLst>
          </p:cNvPr>
          <p:cNvSpPr/>
          <p:nvPr userDrawn="1"/>
        </p:nvSpPr>
        <p:spPr>
          <a:xfrm>
            <a:off x="1472540" y="6015673"/>
            <a:ext cx="498764" cy="374505"/>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able&#10;&#10;Description automatically generated">
            <a:extLst>
              <a:ext uri="{FF2B5EF4-FFF2-40B4-BE49-F238E27FC236}">
                <a16:creationId xmlns:a16="http://schemas.microsoft.com/office/drawing/2014/main" id="{06F3ABBE-741C-F645-926A-EBD479B056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242" y="6073859"/>
            <a:ext cx="2253072" cy="374505"/>
          </a:xfrm>
          <a:prstGeom prst="rect">
            <a:avLst/>
          </a:prstGeom>
        </p:spPr>
      </p:pic>
    </p:spTree>
    <p:extLst>
      <p:ext uri="{BB962C8B-B14F-4D97-AF65-F5344CB8AC3E}">
        <p14:creationId xmlns:p14="http://schemas.microsoft.com/office/powerpoint/2010/main" val="2584598406"/>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Open Sans" panose="020B0606030504020204"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61"/>
            <a:ext cx="12192000" cy="120739"/>
          </a:xfrm>
          <a:prstGeom prst="rect">
            <a:avLst/>
          </a:prstGeom>
        </p:spPr>
      </p:pic>
    </p:spTree>
    <p:extLst>
      <p:ext uri="{BB962C8B-B14F-4D97-AF65-F5344CB8AC3E}">
        <p14:creationId xmlns:p14="http://schemas.microsoft.com/office/powerpoint/2010/main" val="770265351"/>
      </p:ext>
    </p:extLst>
  </p:cSld>
  <p:clrMapOvr>
    <a:masterClrMapping/>
  </p:clrMapOvr>
  <p:transition>
    <p:fade/>
  </p:transition>
  <p:hf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869926634"/>
      </p:ext>
    </p:extLst>
  </p:cSld>
  <p:clrMapOvr>
    <a:masterClrMapping/>
  </p:clrMapOvr>
  <p:hf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32683497"/>
      </p:ext>
    </p:extLst>
  </p:cSld>
  <p:clrMapOvr>
    <a:masterClrMapping/>
  </p:clrMapOvr>
  <p:hf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973114"/>
      </p:ext>
    </p:extLst>
  </p:cSld>
  <p:clrMapOvr>
    <a:masterClrMapping/>
  </p:clrMapOvr>
  <p:hf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37910586"/>
      </p:ext>
    </p:extLst>
  </p:cSld>
  <p:clrMapOvr>
    <a:masterClrMapping/>
  </p:clrMapOvr>
  <p:hf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208749026"/>
      </p:ext>
    </p:extLst>
  </p:cSld>
  <p:clrMapOvr>
    <a:masterClrMapping/>
  </p:clrMapOvr>
  <p:hf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4" name="Oval 13">
            <a:extLst>
              <a:ext uri="{FF2B5EF4-FFF2-40B4-BE49-F238E27FC236}">
                <a16:creationId xmlns:a16="http://schemas.microsoft.com/office/drawing/2014/main" id="{654CF81F-681C-8741-A46A-49344E85136B}"/>
              </a:ext>
            </a:extLst>
          </p:cNvPr>
          <p:cNvSpPr/>
          <p:nvPr userDrawn="1"/>
        </p:nvSpPr>
        <p:spPr>
          <a:xfrm>
            <a:off x="11429017"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Номер слайда 21">
            <a:extLst>
              <a:ext uri="{FF2B5EF4-FFF2-40B4-BE49-F238E27FC236}">
                <a16:creationId xmlns:a16="http://schemas.microsoft.com/office/drawing/2014/main" id="{417057C8-8AEC-2844-A10C-138331D7977C}"/>
              </a:ext>
            </a:extLst>
          </p:cNvPr>
          <p:cNvSpPr txBox="1">
            <a:spLocks/>
          </p:cNvSpPr>
          <p:nvPr userDrawn="1"/>
        </p:nvSpPr>
        <p:spPr>
          <a:xfrm>
            <a:off x="11357207" y="6393353"/>
            <a:ext cx="513735" cy="227164"/>
          </a:xfrm>
          <a:prstGeom prst="rect">
            <a:avLst/>
          </a:prstGeom>
          <a:noFill/>
        </p:spPr>
        <p:txBody>
          <a:bodyPr vert="horz" wrap="square" lIns="0" tIns="0" rIns="0" bIns="0" rtlCol="0" anchor="ctr"/>
          <a:lstStyle>
            <a:defPPr>
              <a:defRPr lang="en-US"/>
            </a:defPPr>
            <a:lvl1pPr marL="0" algn="ctr" defTabSz="914330" rtl="0" eaLnBrk="1" latinLnBrk="0" hangingPunct="1">
              <a:defRPr sz="803" b="0" i="0" kern="1200">
                <a:solidFill>
                  <a:schemeClr val="bg1"/>
                </a:solidFill>
                <a:latin typeface="Open Sans" charset="0"/>
                <a:ea typeface="Open Sans" charset="0"/>
                <a:cs typeface="Open Sans"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solidFill>
                  <a:srgbClr val="1E22AA"/>
                </a:solidFill>
              </a:rPr>
              <a:pPr/>
              <a:t>‹#›</a:t>
            </a:fld>
            <a:endParaRPr lang="en-US">
              <a:solidFill>
                <a:srgbClr val="1E22AA"/>
              </a:solidFill>
            </a:endParaRPr>
          </a:p>
        </p:txBody>
      </p:sp>
      <p:sp>
        <p:nvSpPr>
          <p:cNvPr id="11" name="Rectangle 10">
            <a:extLst>
              <a:ext uri="{FF2B5EF4-FFF2-40B4-BE49-F238E27FC236}">
                <a16:creationId xmlns:a16="http://schemas.microsoft.com/office/drawing/2014/main" id="{08F29D35-D467-0840-BE45-BD814D9C1D69}"/>
              </a:ext>
            </a:extLst>
          </p:cNvPr>
          <p:cNvSpPr/>
          <p:nvPr userDrawn="1"/>
        </p:nvSpPr>
        <p:spPr>
          <a:xfrm>
            <a:off x="1211283" y="5913912"/>
            <a:ext cx="591234" cy="407966"/>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06E9EB2-7490-9B41-B50E-CFF1F4B453EC}"/>
              </a:ext>
            </a:extLst>
          </p:cNvPr>
          <p:cNvSpPr/>
          <p:nvPr userDrawn="1"/>
        </p:nvSpPr>
        <p:spPr>
          <a:xfrm>
            <a:off x="1472540" y="6015673"/>
            <a:ext cx="498764" cy="374505"/>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able&#10;&#10;Description automatically generated">
            <a:extLst>
              <a:ext uri="{FF2B5EF4-FFF2-40B4-BE49-F238E27FC236}">
                <a16:creationId xmlns:a16="http://schemas.microsoft.com/office/drawing/2014/main" id="{0B410D6A-4B6B-EA4B-9799-D9FF5EFA5E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0242" y="6073859"/>
            <a:ext cx="2253072" cy="374505"/>
          </a:xfrm>
          <a:prstGeom prst="rect">
            <a:avLst/>
          </a:prstGeom>
        </p:spPr>
      </p:pic>
    </p:spTree>
    <p:extLst>
      <p:ext uri="{BB962C8B-B14F-4D97-AF65-F5344CB8AC3E}">
        <p14:creationId xmlns:p14="http://schemas.microsoft.com/office/powerpoint/2010/main" val="819408396"/>
      </p:ext>
    </p:extLst>
  </p:cSld>
  <p:clrMapOvr>
    <a:masterClrMapping/>
  </p:clrMapOvr>
  <p:hf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321959384"/>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47926490"/>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468562500"/>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88874254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Open Sans" panose="020B0606030504020204" pitchFamily="34" charset="0"/>
              </a:defRPr>
            </a:lvl1pPr>
          </a:lstStyle>
          <a:p>
            <a:r>
              <a:rPr lang="en-US"/>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Open Sans" panose="020B0606030504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83905164"/>
      </p:ext>
    </p:extLst>
  </p:cSld>
  <p:clrMapOvr>
    <a:masterClrMapping/>
  </p:clrMapOvr>
  <p:transition>
    <p:fade/>
  </p:transition>
  <p:hf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103281553"/>
      </p:ext>
    </p:extLst>
  </p:cSld>
  <p:clrMapOvr>
    <a:masterClrMapping/>
  </p:clrMapOvr>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765840831"/>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404392845"/>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49215344"/>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667191396"/>
      </p:ext>
    </p:extLst>
  </p:cSld>
  <p:clrMapOvr>
    <a:masterClrMapping/>
  </p:clrMapOvr>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838883078"/>
      </p:ext>
    </p:extLst>
  </p:cSld>
  <p:clrMapOvr>
    <a:masterClrMapping/>
  </p:clrMapOvr>
  <p:hf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extLst>
      <p:ext uri="{BB962C8B-B14F-4D97-AF65-F5344CB8AC3E}">
        <p14:creationId xmlns:p14="http://schemas.microsoft.com/office/powerpoint/2010/main" val="1827880767"/>
      </p:ext>
    </p:extLst>
  </p:cSld>
  <p:clrMapOvr>
    <a:masterClrMapping/>
  </p:clrMapOvr>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3219109915"/>
      </p:ext>
    </p:extLst>
  </p:cSld>
  <p:clrMapOvr>
    <a:masterClrMapping/>
  </p:clrMapOvr>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3558681096"/>
      </p:ext>
    </p:extLst>
  </p:cSld>
  <p:clrMapOvr>
    <a:masterClrMapping/>
  </p:clrMapOvr>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113137498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NCIR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698" b="15190"/>
          <a:stretch/>
        </p:blipFill>
        <p:spPr>
          <a:xfrm>
            <a:off x="2" y="1781"/>
            <a:ext cx="12197407" cy="982663"/>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3000"/>
              </a:lnSpc>
              <a:defRPr sz="2800" b="1" baseline="0">
                <a:solidFill>
                  <a:srgbClr val="8B9B92"/>
                </a:solidFill>
                <a:effectLst/>
                <a:latin typeface="Open Sans" panose="020B0606030504020204" pitchFamily="34" charset="0"/>
              </a:defRPr>
            </a:lvl1pPr>
          </a:lstStyle>
          <a:p>
            <a:endParaRPr lang="en-US"/>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000" b="1" baseline="0">
                <a:solidFill>
                  <a:srgbClr val="8B9B92"/>
                </a:solidFill>
                <a:effectLst/>
                <a:latin typeface="Open Sans" panose="020B0606030504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000"/>
              </a:lnSpc>
              <a:buNone/>
              <a:defRPr sz="1800" baseline="0">
                <a:solidFill>
                  <a:srgbClr val="8B9B92"/>
                </a:solidFill>
                <a:latin typeface="Open Sans" panose="020B0606030504020204"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9602" y="120204"/>
            <a:ext cx="9204101" cy="830997"/>
          </a:xfrm>
          <a:prstGeom prst="rect">
            <a:avLst/>
          </a:prstGeom>
          <a:noFill/>
        </p:spPr>
        <p:txBody>
          <a:bodyPr wrap="square" rtlCol="0">
            <a:spAutoFit/>
          </a:bodyPr>
          <a:lstStyle/>
          <a:p>
            <a:r>
              <a:rPr lang="en-US" sz="2400" b="1">
                <a:solidFill>
                  <a:schemeClr val="tx2">
                    <a:lumMod val="95000"/>
                  </a:schemeClr>
                </a:solidFill>
                <a:latin typeface="Open Sans" panose="020B0606030504020204" pitchFamily="34" charset="0"/>
              </a:rPr>
              <a:t>National Center for Immunization &amp;</a:t>
            </a:r>
            <a:br>
              <a:rPr lang="en-US" sz="2400" b="1">
                <a:solidFill>
                  <a:schemeClr val="tx2">
                    <a:lumMod val="95000"/>
                  </a:schemeClr>
                </a:solidFill>
                <a:latin typeface="Open Sans" panose="020B0606030504020204" pitchFamily="34" charset="0"/>
              </a:rPr>
            </a:br>
            <a:r>
              <a:rPr lang="en-US" sz="2400" b="1">
                <a:solidFill>
                  <a:schemeClr val="tx2">
                    <a:lumMod val="95000"/>
                  </a:schemeClr>
                </a:solidFill>
                <a:latin typeface="Open Sans" panose="020B0606030504020204" pitchFamily="34" charset="0"/>
              </a:rPr>
              <a:t>Respiratory Diseases</a:t>
            </a:r>
          </a:p>
        </p:txBody>
      </p:sp>
    </p:spTree>
    <p:extLst>
      <p:ext uri="{BB962C8B-B14F-4D97-AF65-F5344CB8AC3E}">
        <p14:creationId xmlns:p14="http://schemas.microsoft.com/office/powerpoint/2010/main" val="153695134"/>
      </p:ext>
    </p:extLst>
  </p:cSld>
  <p:clrMapOvr>
    <a:masterClrMapping/>
  </p:clrMapOvr>
  <p:transition>
    <p:fade/>
  </p:transition>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vl1pPr>
          </a:lstStyle>
          <a:p>
            <a:r>
              <a:rPr lang="en-US"/>
              <a:t>Click to edit Master title style</a:t>
            </a:r>
          </a:p>
        </p:txBody>
      </p:sp>
    </p:spTree>
    <p:extLst>
      <p:ext uri="{BB962C8B-B14F-4D97-AF65-F5344CB8AC3E}">
        <p14:creationId xmlns:p14="http://schemas.microsoft.com/office/powerpoint/2010/main" val="2948393083"/>
      </p:ext>
    </p:extLst>
  </p:cSld>
  <p:clrMapOvr>
    <a:masterClrMapping/>
  </p:clrMapOvr>
  <p:hf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1960760994"/>
      </p:ext>
    </p:extLst>
  </p:cSld>
  <p:clrMapOvr>
    <a:masterClrMapping/>
  </p:clrMapOvr>
  <p:hf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 y="0"/>
            <a:ext cx="12192000"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ndParaRPr>
          </a:p>
        </p:txBody>
      </p:sp>
      <p:sp>
        <p:nvSpPr>
          <p:cNvPr id="11" name="Title 1"/>
          <p:cNvSpPr>
            <a:spLocks noGrp="1"/>
          </p:cNvSpPr>
          <p:nvPr userDrawn="1">
            <p:ph type="title"/>
          </p:nvPr>
        </p:nvSpPr>
        <p:spPr>
          <a:xfrm>
            <a:off x="555415" y="12129"/>
            <a:ext cx="11636587" cy="1155779"/>
          </a:xfrm>
          <a:prstGeom prst="rect">
            <a:avLst/>
          </a:prstGeom>
        </p:spPr>
        <p:txBody>
          <a:bodyPr anchor="ctr"/>
          <a:lstStyle>
            <a:lvl1pPr algn="l">
              <a:lnSpc>
                <a:spcPts val="4000"/>
              </a:lnSpc>
              <a:defRPr sz="3733" b="1" baseline="0">
                <a:solidFill>
                  <a:schemeClr val="tx2"/>
                </a:solidFill>
                <a:effectLst/>
                <a:latin typeface="Open Sans" panose="020B0606030504020204" pitchFamily="34" charset="0"/>
              </a:defRPr>
            </a:lvl1pPr>
          </a:lstStyle>
          <a:p>
            <a:endParaRPr lang="en-US"/>
          </a:p>
        </p:txBody>
      </p:sp>
      <p:sp>
        <p:nvSpPr>
          <p:cNvPr id="5" name="Subtitle 2"/>
          <p:cNvSpPr>
            <a:spLocks noGrp="1"/>
          </p:cNvSpPr>
          <p:nvPr userDrawn="1">
            <p:ph type="subTitle" idx="1"/>
          </p:nvPr>
        </p:nvSpPr>
        <p:spPr>
          <a:xfrm>
            <a:off x="555415" y="1368341"/>
            <a:ext cx="10297464" cy="457200"/>
          </a:xfrm>
          <a:prstGeom prst="rect">
            <a:avLst/>
          </a:prstGeom>
        </p:spPr>
        <p:txBody>
          <a:bodyPr/>
          <a:lstStyle>
            <a:lvl1pPr marL="0" indent="0" algn="l">
              <a:buNone/>
              <a:defRPr sz="2667" b="1" baseline="0">
                <a:solidFill>
                  <a:srgbClr val="2D2D2D"/>
                </a:solidFill>
                <a:effectLst/>
                <a:latin typeface="Open Sans" panose="020B06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555415" y="2520846"/>
            <a:ext cx="10217517" cy="1039317"/>
          </a:xfrm>
          <a:prstGeom prst="rect">
            <a:avLst/>
          </a:prstGeom>
        </p:spPr>
        <p:txBody>
          <a:bodyPr/>
          <a:lstStyle>
            <a:lvl1pPr marL="0" indent="0" algn="l">
              <a:lnSpc>
                <a:spcPts val="2667"/>
              </a:lnSpc>
              <a:buNone/>
              <a:defRPr sz="2400" baseline="0">
                <a:solidFill>
                  <a:srgbClr val="2D2D2D"/>
                </a:solidFill>
                <a:latin typeface="Open Sans" panose="020B0606030504020204"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7"/>
            <a:ext cx="5575883" cy="748795"/>
          </a:xfrm>
          <a:prstGeom prst="rect">
            <a:avLst/>
          </a:prstGeom>
          <a:solidFill>
            <a:srgbClr val="FBAB18"/>
          </a:solid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2133">
                <a:solidFill>
                  <a:srgbClr val="2D2D2D"/>
                </a:solidFill>
                <a:latin typeface="Open Sans" panose="020B0606030504020204" pitchFamily="34" charset="0"/>
                <a:cs typeface="Open Sans" panose="020B0606030504020204" pitchFamily="34" charset="0"/>
              </a:rPr>
              <a:t>For more information: </a:t>
            </a:r>
            <a:r>
              <a:rPr lang="en-US" sz="2133" b="1">
                <a:solidFill>
                  <a:srgbClr val="2D2D2D"/>
                </a:solidFill>
                <a:latin typeface="Open Sans" panose="020B0606030504020204" pitchFamily="34" charset="0"/>
                <a:cs typeface="Open Sans" panose="020B0606030504020204" pitchFamily="34" charset="0"/>
              </a:rPr>
              <a:t>www.cdc.gov/COVID19</a:t>
            </a:r>
          </a:p>
        </p:txBody>
      </p:sp>
    </p:spTree>
    <p:extLst>
      <p:ext uri="{BB962C8B-B14F-4D97-AF65-F5344CB8AC3E}">
        <p14:creationId xmlns:p14="http://schemas.microsoft.com/office/powerpoint/2010/main" val="3213510199"/>
      </p:ext>
    </p:extLst>
  </p:cSld>
  <p:clrMapOvr>
    <a:masterClrMapping/>
  </p:clrMapOvr>
  <p:transition>
    <p:fade/>
  </p:transition>
  <p:hf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ndParaRPr>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8" name="Title 1">
            <a:extLst>
              <a:ext uri="{FF2B5EF4-FFF2-40B4-BE49-F238E27FC236}">
                <a16:creationId xmlns:a16="http://schemas.microsoft.com/office/drawing/2014/main" id="{14DB9D2D-416A-4DC6-B12D-15B21B645DA0}"/>
              </a:ext>
            </a:extLst>
          </p:cNvPr>
          <p:cNvSpPr>
            <a:spLocks noGrp="1"/>
          </p:cNvSpPr>
          <p:nvPr>
            <p:ph type="title"/>
          </p:nvPr>
        </p:nvSpPr>
        <p:spPr>
          <a:xfrm>
            <a:off x="555415" y="12129"/>
            <a:ext cx="11636587" cy="1155779"/>
          </a:xfrm>
          <a:prstGeom prst="rect">
            <a:avLst/>
          </a:prstGeom>
        </p:spPr>
        <p:txBody>
          <a:bodyPr anchor="ctr"/>
          <a:lstStyle>
            <a:lvl1pPr algn="l">
              <a:lnSpc>
                <a:spcPts val="4000"/>
              </a:lnSpc>
              <a:defRPr sz="3733" b="1" baseline="0">
                <a:solidFill>
                  <a:schemeClr val="tx2"/>
                </a:solidFill>
                <a:effectLst/>
                <a:latin typeface="Open Sans" panose="020B0606030504020204" pitchFamily="34" charset="0"/>
              </a:defRPr>
            </a:lvl1pPr>
          </a:lstStyle>
          <a:p>
            <a:endParaRPr lang="en-US"/>
          </a:p>
        </p:txBody>
      </p:sp>
      <p:sp>
        <p:nvSpPr>
          <p:cNvPr id="12" name="Subtitle 2">
            <a:extLst>
              <a:ext uri="{FF2B5EF4-FFF2-40B4-BE49-F238E27FC236}">
                <a16:creationId xmlns:a16="http://schemas.microsoft.com/office/drawing/2014/main" id="{B4A9BDB5-96D7-4C02-B14C-AFF89B46288E}"/>
              </a:ext>
            </a:extLst>
          </p:cNvPr>
          <p:cNvSpPr>
            <a:spLocks noGrp="1"/>
          </p:cNvSpPr>
          <p:nvPr>
            <p:ph type="subTitle" idx="1"/>
          </p:nvPr>
        </p:nvSpPr>
        <p:spPr>
          <a:xfrm>
            <a:off x="555415" y="1368341"/>
            <a:ext cx="10297464" cy="457200"/>
          </a:xfrm>
          <a:prstGeom prst="rect">
            <a:avLst/>
          </a:prstGeom>
        </p:spPr>
        <p:txBody>
          <a:bodyPr/>
          <a:lstStyle>
            <a:lvl1pPr marL="0" indent="0" algn="l">
              <a:buNone/>
              <a:defRPr sz="2667" b="1" baseline="0">
                <a:solidFill>
                  <a:srgbClr val="2D2D2D"/>
                </a:solidFill>
                <a:effectLst/>
                <a:latin typeface="Open Sans" panose="020B06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3" name="Text Placeholder 8">
            <a:extLst>
              <a:ext uri="{FF2B5EF4-FFF2-40B4-BE49-F238E27FC236}">
                <a16:creationId xmlns:a16="http://schemas.microsoft.com/office/drawing/2014/main" id="{AF5CDD32-E068-49A7-A450-6297A12228DE}"/>
              </a:ext>
            </a:extLst>
          </p:cNvPr>
          <p:cNvSpPr>
            <a:spLocks noGrp="1"/>
          </p:cNvSpPr>
          <p:nvPr>
            <p:ph type="body" sz="quarter" idx="10"/>
          </p:nvPr>
        </p:nvSpPr>
        <p:spPr>
          <a:xfrm>
            <a:off x="555415" y="2520846"/>
            <a:ext cx="10217517" cy="1039317"/>
          </a:xfrm>
          <a:prstGeom prst="rect">
            <a:avLst/>
          </a:prstGeom>
        </p:spPr>
        <p:txBody>
          <a:bodyPr/>
          <a:lstStyle>
            <a:lvl1pPr marL="0" indent="0" algn="l">
              <a:lnSpc>
                <a:spcPts val="2667"/>
              </a:lnSpc>
              <a:buNone/>
              <a:defRPr sz="2400" baseline="0">
                <a:solidFill>
                  <a:srgbClr val="2D2D2D"/>
                </a:solidFill>
                <a:latin typeface="Open Sans" panose="020B0606030504020204"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Tree>
    <p:extLst>
      <p:ext uri="{BB962C8B-B14F-4D97-AF65-F5344CB8AC3E}">
        <p14:creationId xmlns:p14="http://schemas.microsoft.com/office/powerpoint/2010/main" val="1496054530"/>
      </p:ext>
    </p:extLst>
  </p:cSld>
  <p:clrMapOvr>
    <a:masterClrMapping/>
  </p:clrMapOvr>
  <p:transition>
    <p:fade/>
  </p:transition>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 name="Title 1"/>
          <p:cNvSpPr>
            <a:spLocks noGrp="1"/>
          </p:cNvSpPr>
          <p:nvPr userDrawn="1">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spTree>
    <p:extLst>
      <p:ext uri="{BB962C8B-B14F-4D97-AF65-F5344CB8AC3E}">
        <p14:creationId xmlns:p14="http://schemas.microsoft.com/office/powerpoint/2010/main" val="3597340735"/>
      </p:ext>
    </p:extLst>
  </p:cSld>
  <p:clrMapOvr>
    <a:masterClrMapping/>
  </p:clrMapOvr>
  <p:transition>
    <p:fade/>
  </p:transition>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 name="Title 1"/>
          <p:cNvSpPr>
            <a:spLocks noGrp="1"/>
          </p:cNvSpPr>
          <p:nvPr userDrawn="1">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43245790"/>
      </p:ext>
    </p:extLst>
  </p:cSld>
  <p:clrMapOvr>
    <a:masterClrMapping/>
  </p:clrMapOvr>
  <p:transition>
    <p:fade/>
  </p:transition>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pic>
        <p:nvPicPr>
          <p:cNvPr id="12" name="Picture 11" descr="Logos of the U.S. Department of Health and Human Services and Centers for Disease Control and Prevention" title="LOGOS">
            <a:extLst>
              <a:ext uri="{FF2B5EF4-FFF2-40B4-BE49-F238E27FC236}">
                <a16:creationId xmlns:a16="http://schemas.microsoft.com/office/drawing/2014/main" id="{26558C01-7207-4C37-892E-C5ECC80A8C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spTree>
    <p:extLst>
      <p:ext uri="{BB962C8B-B14F-4D97-AF65-F5344CB8AC3E}">
        <p14:creationId xmlns:p14="http://schemas.microsoft.com/office/powerpoint/2010/main" val="3590815992"/>
      </p:ext>
    </p:extLst>
  </p:cSld>
  <p:clrMapOvr>
    <a:masterClrMapping/>
  </p:clrMapOvr>
  <p:transition>
    <p:fade/>
  </p:transition>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Tree>
    <p:extLst>
      <p:ext uri="{BB962C8B-B14F-4D97-AF65-F5344CB8AC3E}">
        <p14:creationId xmlns:p14="http://schemas.microsoft.com/office/powerpoint/2010/main" val="1619161187"/>
      </p:ext>
    </p:extLst>
  </p:cSld>
  <p:clrMapOvr>
    <a:masterClrMapping/>
  </p:clrMapOvr>
  <p:transition>
    <p:fade/>
  </p:transition>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Open Sans" panose="020B0606030504020204"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Open Sans" panose="020B0606030504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16685692"/>
      </p:ext>
    </p:extLst>
  </p:cSld>
  <p:clrMapOvr>
    <a:masterClrMapping/>
  </p:clrMapOvr>
  <p:transition>
    <p:fade/>
  </p:transition>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Open Sans" panose="020B0606030504020204"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Open Sans" panose="020B060603050402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1149337074"/>
      </p:ext>
    </p:extLst>
  </p:cSld>
  <p:clrMapOvr>
    <a:masterClrMapping/>
  </p:clrMapOvr>
  <p:transition>
    <p:fade/>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41"/>
            <a:ext cx="10972800" cy="646849"/>
          </a:xfrm>
          <a:prstGeom prst="rect">
            <a:avLst/>
          </a:prstGeom>
        </p:spPr>
        <p:txBody>
          <a:bodyPr anchor="b" anchorCtr="0"/>
          <a:lstStyle>
            <a:lvl1pPr algn="l">
              <a:lnSpc>
                <a:spcPts val="3000"/>
              </a:lnSpc>
              <a:defRPr sz="2533" b="1" baseline="0">
                <a:solidFill>
                  <a:srgbClr val="8B9B92"/>
                </a:solidFill>
                <a:effectLst/>
                <a:latin typeface="Open Sans" panose="020B0606030504020204" pitchFamily="34" charset="0"/>
              </a:defRPr>
            </a:lvl1pPr>
          </a:lstStyle>
          <a:p>
            <a:r>
              <a:rPr lang="en-US"/>
              <a:t>Bottom band: NCIRD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8"/>
            <a:ext cx="12192000" cy="174973"/>
          </a:xfrm>
          <a:prstGeom prst="rect">
            <a:avLst/>
          </a:prstGeom>
        </p:spPr>
      </p:pic>
      <p:sp>
        <p:nvSpPr>
          <p:cNvPr id="8" name="Text Placeholder 7"/>
          <p:cNvSpPr>
            <a:spLocks noGrp="1"/>
          </p:cNvSpPr>
          <p:nvPr>
            <p:ph type="body" sz="quarter" idx="10"/>
          </p:nvPr>
        </p:nvSpPr>
        <p:spPr>
          <a:xfrm>
            <a:off x="609600" y="1205024"/>
            <a:ext cx="10972800" cy="5207411"/>
          </a:xfrm>
        </p:spPr>
        <p:txBody>
          <a:bodyPr/>
          <a:lstStyle>
            <a:lvl1pPr marL="342891" indent="-342891">
              <a:buClr>
                <a:srgbClr val="8B9B92"/>
              </a:buClr>
              <a:buFont typeface="Wingdings" panose="05000000000000000000" pitchFamily="2" charset="2"/>
              <a:buChar char="§"/>
              <a:defRPr sz="2000">
                <a:solidFill>
                  <a:schemeClr val="accent4">
                    <a:lumMod val="75000"/>
                  </a:schemeClr>
                </a:solidFill>
              </a:defRPr>
            </a:lvl1pPr>
            <a:lvl2pPr>
              <a:buClr>
                <a:srgbClr val="B2A97E"/>
              </a:buClr>
              <a:defRPr sz="2000">
                <a:solidFill>
                  <a:schemeClr val="accent4">
                    <a:lumMod val="75000"/>
                  </a:schemeClr>
                </a:solidFill>
              </a:defRPr>
            </a:lvl2pPr>
            <a:lvl3pPr>
              <a:buClr>
                <a:srgbClr val="594F4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381923"/>
      </p:ext>
    </p:extLst>
  </p:cSld>
  <p:clrMapOvr>
    <a:masterClrMapping/>
  </p:clrMapOvr>
  <p:transition>
    <p:fade/>
  </p:transition>
  <p:hf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Open Sans" panose="020B0606030504020204" pitchFamily="34" charset="0"/>
              </a:rPr>
              <a:t>For more information, contact CDC</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1-800-CDC-INFO (232-4636)</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TTY:  1-888-232-6348    www.cdc.gov</a:t>
            </a: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latin typeface="Open Sans" panose="020B0606030504020204" pitchFamily="34" charset="0"/>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latin typeface="Open Sans" panose="020B0606030504020204" pitchFamily="34" charset="0"/>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latin typeface="Open Sans" panose="020B0606030504020204" pitchFamily="34" charset="0"/>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latin typeface="Open Sans" panose="020B0606030504020204" pitchFamily="34" charset="0"/>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1057906172"/>
      </p:ext>
    </p:extLst>
  </p:cSld>
  <p:clrMapOvr>
    <a:masterClrMapping/>
  </p:clrMapOvr>
  <p:transition>
    <p:fade/>
  </p:transition>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Open Sans" panose="020B0606030504020204" pitchFamily="34" charset="0"/>
              </a:rPr>
              <a:t>For more information, contact CDC</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1-800-CDC-INFO (232-4636)</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TTY:  1-888-232-6348    www.cdc.gov</a:t>
            </a: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latin typeface="Open Sans" panose="020B0606030504020204" pitchFamily="34" charset="0"/>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latin typeface="Open Sans" panose="020B0606030504020204" pitchFamily="34" charset="0"/>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latin typeface="Open Sans" panose="020B0606030504020204" pitchFamily="34" charset="0"/>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latin typeface="Open Sans" panose="020B0606030504020204" pitchFamily="34" charset="0"/>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2129549219"/>
      </p:ext>
    </p:extLst>
  </p:cSld>
  <p:clrMapOvr>
    <a:masterClrMapping/>
  </p:clrMapOvr>
  <p:transition>
    <p:fade/>
  </p:transition>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2192000" cy="1073887"/>
          </a:xfrm>
          <a:prstGeom prst="rect">
            <a:avLst/>
          </a:prstGeom>
        </p:spPr>
        <p:txBody>
          <a:bodyPr anchor="ctr"/>
          <a:lstStyle>
            <a:lvl1pPr marL="0" indent="0" algn="ctr">
              <a:buNone/>
              <a:defRPr sz="36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171741" y="1233376"/>
            <a:ext cx="11821785" cy="5071731"/>
          </a:xfrm>
          <a:prstGeom prst="rect">
            <a:avLst/>
          </a:prstGeom>
        </p:spPr>
        <p:txBody>
          <a:bodyPr/>
          <a:lstStyle>
            <a:lvl1pPr marL="228594" indent="-228594">
              <a:buFontTx/>
              <a:buBlip>
                <a:blip r:embed="rId3"/>
              </a:buBlip>
              <a:defRPr>
                <a:solidFill>
                  <a:srgbClr val="50A5AB"/>
                </a:solidFill>
              </a:defRPr>
            </a:lvl1pPr>
            <a:lvl2pPr marL="685783" indent="-228594">
              <a:buFontTx/>
              <a:buBlip>
                <a:blip r:embed="rId4"/>
              </a:buBlip>
              <a:defRPr>
                <a:solidFill>
                  <a:srgbClr val="50A5AB"/>
                </a:solidFill>
              </a:defRPr>
            </a:lvl2pPr>
            <a:lvl3pPr marL="1142971" indent="-228594">
              <a:buFontTx/>
              <a:buBlip>
                <a:blip r:embed="rId5"/>
              </a:buBlip>
              <a:defRPr>
                <a:solidFill>
                  <a:srgbClr val="50A5AB"/>
                </a:solidFill>
              </a:defRPr>
            </a:lvl3pPr>
            <a:lvl4pPr marL="1600160" indent="-228594">
              <a:buFontTx/>
              <a:buBlip>
                <a:blip r:embed="rId6"/>
              </a:buBlip>
              <a:defRPr>
                <a:solidFill>
                  <a:srgbClr val="50A5AB"/>
                </a:solidFill>
              </a:defRPr>
            </a:lvl4pPr>
            <a:lvl5pPr marL="2057349" indent="-228594">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0" y="1073888"/>
            <a:ext cx="12192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9495149"/>
      </p:ext>
    </p:extLst>
  </p:cSld>
  <p:clrMapOvr>
    <a:masterClrMapping/>
  </p:clrMapOvr>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1786761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50800" y="513228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51941" y="4195382"/>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51941" y="1781780"/>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9" name="Rectangle 8">
            <a:extLst>
              <a:ext uri="{FF2B5EF4-FFF2-40B4-BE49-F238E27FC236}">
                <a16:creationId xmlns:a16="http://schemas.microsoft.com/office/drawing/2014/main" id="{E7B4FFE7-DDA4-46AE-910C-AFC9712FA38D}"/>
              </a:ext>
            </a:extLst>
          </p:cNvPr>
          <p:cNvSpPr/>
          <p:nvPr/>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10" name="Chord 9">
            <a:extLst>
              <a:ext uri="{FF2B5EF4-FFF2-40B4-BE49-F238E27FC236}">
                <a16:creationId xmlns:a16="http://schemas.microsoft.com/office/drawing/2014/main" id="{F38B96C9-1FF5-4C32-8F78-F8FC0B733668}"/>
              </a:ext>
            </a:extLst>
          </p:cNvPr>
          <p:cNvSpPr/>
          <p:nvPr/>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13" name="Rectangle 12">
            <a:extLst>
              <a:ext uri="{FF2B5EF4-FFF2-40B4-BE49-F238E27FC236}">
                <a16:creationId xmlns:a16="http://schemas.microsoft.com/office/drawing/2014/main" id="{781EFFA1-85F2-4556-81C3-7DA40F141E04}"/>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17" name="Picture 16">
            <a:extLst>
              <a:ext uri="{FF2B5EF4-FFF2-40B4-BE49-F238E27FC236}">
                <a16:creationId xmlns:a16="http://schemas.microsoft.com/office/drawing/2014/main" id="{78DB78B1-AC2B-4AE3-968A-E358873C8C7D}"/>
              </a:ext>
            </a:extLst>
          </p:cNvPr>
          <p:cNvPicPr>
            <a:picLocks noChangeAspect="1"/>
          </p:cNvPicPr>
          <p:nvPr userDrawn="1"/>
        </p:nvPicPr>
        <p:blipFill>
          <a:blip r:embed="rId9"/>
          <a:stretch>
            <a:fillRect/>
          </a:stretch>
        </p:blipFill>
        <p:spPr bwMode="ltGray">
          <a:xfrm>
            <a:off x="553972" y="6336547"/>
            <a:ext cx="2927350" cy="380882"/>
          </a:xfrm>
          <a:prstGeom prst="rect">
            <a:avLst/>
          </a:prstGeom>
        </p:spPr>
      </p:pic>
      <p:pic>
        <p:nvPicPr>
          <p:cNvPr id="19" name="Picture 13" descr="Governor Newsom Launches “Vaccinate All 58” Campaign based on Safety and  Equity as First Vaccines Arrive to California | California Governor">
            <a:extLst>
              <a:ext uri="{FF2B5EF4-FFF2-40B4-BE49-F238E27FC236}">
                <a16:creationId xmlns:a16="http://schemas.microsoft.com/office/drawing/2014/main" id="{70740478-4937-4504-A627-B86ED7AF69E1}"/>
              </a:ext>
            </a:extLst>
          </p:cNvPr>
          <p:cNvPicPr>
            <a:picLocks noChangeAspect="1" noChangeArrowheads="1"/>
          </p:cNvPicPr>
          <p:nvPr userDrawn="1"/>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388701"/>
      </p:ext>
    </p:extLst>
  </p:cSld>
  <p:clrMapOvr>
    <a:masterClrMapping/>
  </p:clrMapOvr>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13286671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93105406"/>
      </p:ext>
    </p:extLst>
  </p:cSld>
  <p:clrMapOvr>
    <a:masterClrMapping/>
  </p:clrMapOvr>
  <p:hf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630474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276999"/>
          </a:xfrm>
          <a:prstGeom prst="rect">
            <a:avLst/>
          </a:prstGeom>
        </p:spPr>
        <p:txBody>
          <a:bodyPr anchor="t">
            <a:spAutoFit/>
          </a:bodyPr>
          <a:lstStyle>
            <a:lvl1pPr>
              <a:lnSpc>
                <a:spcPct val="90000"/>
              </a:lnSpc>
              <a:defRPr>
                <a:ln w="6350" cap="flat">
                  <a:noFill/>
                  <a:miter lim="800000"/>
                </a:ln>
                <a:solidFill>
                  <a:schemeClr val="accent1"/>
                </a:solidFill>
              </a:defRPr>
            </a:lvl1pPr>
          </a:lstStyle>
          <a:p>
            <a:r>
              <a:rPr lang="en-US"/>
              <a:t>Click to edit Master title style</a:t>
            </a:r>
          </a:p>
        </p:txBody>
      </p:sp>
      <p:sp>
        <p:nvSpPr>
          <p:cNvPr id="8" name="1. On-page tracker">
            <a:extLst>
              <a:ext uri="{FF2B5EF4-FFF2-40B4-BE49-F238E27FC236}">
                <a16:creationId xmlns:a16="http://schemas.microsoft.com/office/drawing/2014/main" id="{BADD5C0E-6768-40C5-8317-D8A801BA39C4}"/>
              </a:ext>
            </a:extLst>
          </p:cNvPr>
          <p:cNvSpPr>
            <a:spLocks noGrp="1"/>
          </p:cNvSpPr>
          <p:nvPr>
            <p:ph type="body" sz="quarter" idx="10" hasCustomPrompt="1"/>
            <p:custDataLst>
              <p:tags r:id="rId4"/>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BFAA138-6843-4AC0-9245-5278EF18FBF0}"/>
              </a:ext>
            </a:extLst>
          </p:cNvPr>
          <p:cNvSpPr txBox="1"/>
          <p:nvPr userDrawn="1">
            <p:custDataLst>
              <p:tags r:id="rId5"/>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Tree>
    <p:extLst>
      <p:ext uri="{BB962C8B-B14F-4D97-AF65-F5344CB8AC3E}">
        <p14:creationId xmlns:p14="http://schemas.microsoft.com/office/powerpoint/2010/main" val="3755530201"/>
      </p:ext>
    </p:extLst>
  </p:cSld>
  <p:clrMapOvr>
    <a:masterClrMapping/>
  </p:clrMapOvr>
  <p:hf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484981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solidFill>
                  <a:schemeClr val="accent1"/>
                </a:solidFill>
              </a:defRPr>
            </a:lvl1pPr>
          </a:lstStyle>
          <a:p>
            <a:r>
              <a:rPr lang="en-US"/>
              <a:t>Click to edit Master title style</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4"/>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9D47A3AF-D686-44DC-8965-01679C3A0D83}"/>
              </a:ext>
            </a:extLst>
          </p:cNvPr>
          <p:cNvSpPr txBox="1"/>
          <p:nvPr userDrawn="1">
            <p:custDataLst>
              <p:tags r:id="rId5"/>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Tree>
    <p:extLst>
      <p:ext uri="{BB962C8B-B14F-4D97-AF65-F5344CB8AC3E}">
        <p14:creationId xmlns:p14="http://schemas.microsoft.com/office/powerpoint/2010/main" val="1677020026"/>
      </p:ext>
    </p:extLst>
  </p:cSld>
  <p:clrMapOvr>
    <a:masterClrMapping/>
  </p:clrMapOvr>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2252111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solidFill>
                  <a:schemeClr val="accent1"/>
                </a:solidFill>
              </a:defRPr>
            </a:lvl1pPr>
          </a:lstStyle>
          <a:p>
            <a:r>
              <a:rPr lang="en-US"/>
              <a:t>Click to edit Master title style</a:t>
            </a:r>
          </a:p>
        </p:txBody>
      </p:sp>
      <p:sp>
        <p:nvSpPr>
          <p:cNvPr id="10" name="1. On-page tracker">
            <a:extLst>
              <a:ext uri="{FF2B5EF4-FFF2-40B4-BE49-F238E27FC236}">
                <a16:creationId xmlns:a16="http://schemas.microsoft.com/office/drawing/2014/main" id="{AC5BAE0A-F595-4332-8505-A7CBAEFF3A01}"/>
              </a:ext>
            </a:extLst>
          </p:cNvPr>
          <p:cNvSpPr>
            <a:spLocks noGrp="1"/>
          </p:cNvSpPr>
          <p:nvPr>
            <p:ph type="body" sz="quarter" idx="10" hasCustomPrompt="1"/>
            <p:custDataLst>
              <p:tags r:id="rId4"/>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8E36B103-23B4-4466-A62B-DF0908B72B64}"/>
              </a:ext>
            </a:extLst>
          </p:cNvPr>
          <p:cNvSpPr txBox="1"/>
          <p:nvPr userDrawn="1">
            <p:custDataLst>
              <p:tags r:id="rId5"/>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Tree>
    <p:extLst>
      <p:ext uri="{BB962C8B-B14F-4D97-AF65-F5344CB8AC3E}">
        <p14:creationId xmlns:p14="http://schemas.microsoft.com/office/powerpoint/2010/main" val="3325135254"/>
      </p:ext>
    </p:extLst>
  </p:cSld>
  <p:clrMapOvr>
    <a:masterClrMapping/>
  </p:clrMapOvr>
  <p:hf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6269466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solidFill>
                  <a:schemeClr val="accent1"/>
                </a:solidFill>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11" name="1. On-page tracker">
            <a:extLst>
              <a:ext uri="{FF2B5EF4-FFF2-40B4-BE49-F238E27FC236}">
                <a16:creationId xmlns:a16="http://schemas.microsoft.com/office/drawing/2014/main" id="{04739081-C820-4EF3-BDE2-6D6948B7B169}"/>
              </a:ext>
            </a:extLst>
          </p:cNvPr>
          <p:cNvSpPr>
            <a:spLocks noGrp="1"/>
          </p:cNvSpPr>
          <p:nvPr>
            <p:ph type="body" sz="quarter" idx="10" hasCustomPrompt="1"/>
            <p:custDataLst>
              <p:tags r:id="rId5"/>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
        <p:nvSpPr>
          <p:cNvPr id="13" name="5. Source" hidden="1">
            <a:extLst>
              <a:ext uri="{FF2B5EF4-FFF2-40B4-BE49-F238E27FC236}">
                <a16:creationId xmlns:a16="http://schemas.microsoft.com/office/drawing/2014/main" id="{23E70E6D-6C70-4F72-869B-08925CE5C5B2}"/>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Tree>
    <p:extLst>
      <p:ext uri="{BB962C8B-B14F-4D97-AF65-F5344CB8AC3E}">
        <p14:creationId xmlns:p14="http://schemas.microsoft.com/office/powerpoint/2010/main" val="317475953"/>
      </p:ext>
    </p:extLst>
  </p:cSld>
  <p:clrMapOvr>
    <a:masterClrMapping/>
  </p:clrMapOvr>
  <p:hf hdr="0" dt="0"/>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3102223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Open Sans" panose="020B0606030504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4"/>
            </p:custDataLst>
          </p:nvPr>
        </p:nvSpPr>
        <p:spPr>
          <a:xfrm>
            <a:off x="554736" y="2744369"/>
            <a:ext cx="2514600" cy="769441"/>
          </a:xfrm>
        </p:spPr>
        <p:txBody>
          <a:bodyPr vert="horz" wrap="square" lIns="0" tIns="0" rIns="0" bIns="0" rtlCol="0" anchor="b" anchorCtr="0">
            <a:noAutofit/>
          </a:bodyPr>
          <a:lstStyle>
            <a:lvl1pPr>
              <a:defRPr lang="en-US" dirty="0">
                <a:solidFill>
                  <a:schemeClr val="accent1"/>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1" name="1. On-page tracker">
            <a:extLst>
              <a:ext uri="{FF2B5EF4-FFF2-40B4-BE49-F238E27FC236}">
                <a16:creationId xmlns:a16="http://schemas.microsoft.com/office/drawing/2014/main" id="{B486A542-C895-4F26-A581-F39E307B0D45}"/>
              </a:ext>
            </a:extLst>
          </p:cNvPr>
          <p:cNvSpPr>
            <a:spLocks noGrp="1"/>
          </p:cNvSpPr>
          <p:nvPr>
            <p:ph type="body" sz="quarter" idx="10" hasCustomPrompt="1"/>
            <p:custDataLst>
              <p:tags r:id="rId6"/>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cs typeface="+mn-cs"/>
              </a:defRPr>
            </a:lvl1pPr>
          </a:lstStyle>
          <a:p>
            <a:pPr lvl="0">
              <a:buNone/>
            </a:pPr>
            <a:r>
              <a:rPr lang="en-US"/>
              <a:t>Add tracker</a:t>
            </a:r>
          </a:p>
        </p:txBody>
      </p:sp>
      <p:pic>
        <p:nvPicPr>
          <p:cNvPr id="12" name="Picture 13" descr="Governor Newsom Launches “Vaccinate All 58” Campaign based on Safety and  Equity as First Vaccines Arrive to California | California Governor">
            <a:extLst>
              <a:ext uri="{FF2B5EF4-FFF2-40B4-BE49-F238E27FC236}">
                <a16:creationId xmlns:a16="http://schemas.microsoft.com/office/drawing/2014/main" id="{1AC307EE-9C8B-4F19-A4A0-E2761BB672F7}"/>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auto">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9404B0D9-3B01-4D10-9F6D-D3404211CE41}"/>
              </a:ext>
            </a:extLst>
          </p:cNvPr>
          <p:cNvGrpSpPr/>
          <p:nvPr userDrawn="1"/>
        </p:nvGrpSpPr>
        <p:grpSpPr>
          <a:xfrm>
            <a:off x="553972" y="6288922"/>
            <a:ext cx="3050450" cy="451186"/>
            <a:chOff x="193130" y="6237668"/>
            <a:chExt cx="3050450" cy="451186"/>
          </a:xfrm>
        </p:grpSpPr>
        <p:pic>
          <p:nvPicPr>
            <p:cNvPr id="29" name="Picture 28">
              <a:extLst>
                <a:ext uri="{FF2B5EF4-FFF2-40B4-BE49-F238E27FC236}">
                  <a16:creationId xmlns:a16="http://schemas.microsoft.com/office/drawing/2014/main" id="{361E209F-6A1D-49B5-A2F3-4432E473B8C9}"/>
                </a:ext>
              </a:extLst>
            </p:cNvPr>
            <p:cNvPicPr>
              <a:picLocks noChangeAspect="1"/>
            </p:cNvPicPr>
            <p:nvPr userDrawn="1"/>
          </p:nvPicPr>
          <p:blipFill>
            <a:blip r:embed="rId13"/>
            <a:stretch>
              <a:fillRect/>
            </a:stretch>
          </p:blipFill>
          <p:spPr>
            <a:xfrm>
              <a:off x="212090" y="6307972"/>
              <a:ext cx="2927350" cy="380882"/>
            </a:xfrm>
            <a:prstGeom prst="rect">
              <a:avLst/>
            </a:prstGeom>
          </p:spPr>
        </p:pic>
        <p:pic>
          <p:nvPicPr>
            <p:cNvPr id="30" name="Picture 13" descr="Governor Newsom Launches “Vaccinate All 58” Campaign based on Safety and  Equity as First Vaccines Arrive to California | California Governor">
              <a:extLst>
                <a:ext uri="{FF2B5EF4-FFF2-40B4-BE49-F238E27FC236}">
                  <a16:creationId xmlns:a16="http://schemas.microsoft.com/office/drawing/2014/main" id="{8F268B75-AA06-4B69-8BD5-AAFED3CDD11A}"/>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610" t="6982" r="40866" b="31028"/>
            <a:stretch/>
          </p:blipFill>
          <p:spPr bwMode="auto">
            <a:xfrm>
              <a:off x="193130" y="6292215"/>
              <a:ext cx="347347" cy="3962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 descr="Governor Newsom Launches “Vaccinate All 58” Campaign based on Safety and  Equity as First Vaccines Arrive to California | California Governor">
              <a:extLst>
                <a:ext uri="{FF2B5EF4-FFF2-40B4-BE49-F238E27FC236}">
                  <a16:creationId xmlns:a16="http://schemas.microsoft.com/office/drawing/2014/main" id="{03975B85-4CFF-4E9A-972D-DD4FF76C1453}"/>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8496" r="26939" b="17026"/>
            <a:stretch/>
          </p:blipFill>
          <p:spPr bwMode="auto">
            <a:xfrm>
              <a:off x="528320" y="6237668"/>
              <a:ext cx="2715260" cy="38157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Slide Number">
            <a:extLst>
              <a:ext uri="{FF2B5EF4-FFF2-40B4-BE49-F238E27FC236}">
                <a16:creationId xmlns:a16="http://schemas.microsoft.com/office/drawing/2014/main" id="{38FE34D8-AFD1-4463-AE57-2D5175782D0B}"/>
              </a:ext>
            </a:extLst>
          </p:cNvPr>
          <p:cNvSpPr>
            <a:spLocks noChangeArrowheads="1"/>
          </p:cNvSpPr>
          <p:nvPr userDrawn="1">
            <p:custDataLst>
              <p:tags r:id="rId7"/>
            </p:custDataLst>
          </p:nvPr>
        </p:nvSpPr>
        <p:spPr bwMode="black">
          <a:xfrm>
            <a:off x="11312525" y="650342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Open Sans" panose="020B0606030504020204" pitchFamily="34" charset="0"/>
                <a:ea typeface="+mn-ea"/>
                <a:cs typeface="Open Sans" panose="020B0606030504020204" pitchFamily="34" charset="0"/>
              </a:rPr>
              <a:pPr algn="r" defTabSz="610744" fontAlgn="auto">
                <a:spcBef>
                  <a:spcPts val="0"/>
                </a:spcBef>
                <a:spcAft>
                  <a:spcPts val="0"/>
                </a:spcAft>
                <a:defRPr/>
              </a:pPr>
              <a:t>‹#›</a:t>
            </a:fld>
            <a:endParaRPr lang="en-US" sz="900" b="0">
              <a:solidFill>
                <a:schemeClr val="tx1"/>
              </a:solidFill>
              <a:latin typeface="Open Sans" panose="020B0606030504020204" pitchFamily="34" charset="0"/>
              <a:ea typeface="+mn-ea"/>
              <a:cs typeface="Open Sans" panose="020B0606030504020204" pitchFamily="34" charset="0"/>
            </a:endParaRPr>
          </a:p>
        </p:txBody>
      </p:sp>
      <p:sp>
        <p:nvSpPr>
          <p:cNvPr id="34" name="5. Source" hidden="1">
            <a:extLst>
              <a:ext uri="{FF2B5EF4-FFF2-40B4-BE49-F238E27FC236}">
                <a16:creationId xmlns:a16="http://schemas.microsoft.com/office/drawing/2014/main" id="{1C7D37FA-49BA-4931-99CB-CF895A7B0D1B}"/>
              </a:ext>
            </a:extLst>
          </p:cNvPr>
          <p:cNvSpPr txBox="1"/>
          <p:nvPr userDrawn="1">
            <p:custDataLst>
              <p:tags r:id="rId8"/>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
        <p:nvSpPr>
          <p:cNvPr id="16" name="Slide Number Placeholder 3">
            <a:extLst>
              <a:ext uri="{FF2B5EF4-FFF2-40B4-BE49-F238E27FC236}">
                <a16:creationId xmlns:a16="http://schemas.microsoft.com/office/drawing/2014/main" id="{FA26B9AB-DFC7-4005-A1C1-98BDE226D48E}"/>
              </a:ext>
            </a:extLst>
          </p:cNvPr>
          <p:cNvSpPr txBox="1">
            <a:spLocks/>
          </p:cNvSpPr>
          <p:nvPr userDrawn="1"/>
        </p:nvSpPr>
        <p:spPr bwMode="ltGray">
          <a:xfrm>
            <a:off x="5461127" y="6467166"/>
            <a:ext cx="5679440"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tx1"/>
                </a:solidFill>
                <a:latin typeface="Open Sans" panose="020B0606030504020204" pitchFamily="34" charset="0"/>
              </a:rPr>
              <a:t>Information contained in this file is confidential, preliminary, and pre-decisional</a:t>
            </a:r>
          </a:p>
        </p:txBody>
      </p:sp>
    </p:spTree>
    <p:extLst>
      <p:ext uri="{BB962C8B-B14F-4D97-AF65-F5344CB8AC3E}">
        <p14:creationId xmlns:p14="http://schemas.microsoft.com/office/powerpoint/2010/main" val="237999639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033063"/>
            <a:ext cx="5172892" cy="5425905"/>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Open Sans" panose="020B0606030504020204"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033063"/>
            <a:ext cx="5172892" cy="5425905"/>
          </a:xfrm>
          <a:prstGeom prst="rect">
            <a:avLst/>
          </a:prstGeom>
        </p:spPr>
        <p:txBody>
          <a:bodyPr/>
          <a:lstStyle>
            <a:lvl1pPr marL="342891" indent="-342891">
              <a:buClr>
                <a:srgbClr val="541900"/>
              </a:buClr>
              <a:buSzPct val="70000"/>
              <a:buFont typeface="Wingdings" panose="05000000000000000000" pitchFamily="2" charset="2"/>
              <a:buChar char="§"/>
              <a:defRPr sz="2400" b="1" baseline="0">
                <a:solidFill>
                  <a:srgbClr val="000000"/>
                </a:solidFill>
                <a:latin typeface="Open Sans" panose="020B0606030504020204" pitchFamily="34" charset="0"/>
              </a:defRPr>
            </a:lvl1pPr>
            <a:lvl2pPr marL="742932" indent="-285744">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7"/>
            <a:ext cx="12192000" cy="183396"/>
          </a:xfrm>
          <a:prstGeom prst="rect">
            <a:avLst/>
          </a:prstGeom>
        </p:spPr>
      </p:pic>
      <p:sp>
        <p:nvSpPr>
          <p:cNvPr id="6" name="Title 1">
            <a:extLst>
              <a:ext uri="{FF2B5EF4-FFF2-40B4-BE49-F238E27FC236}">
                <a16:creationId xmlns:a16="http://schemas.microsoft.com/office/drawing/2014/main" id="{0109291F-084A-4F52-B62A-222E0D865171}"/>
              </a:ext>
            </a:extLst>
          </p:cNvPr>
          <p:cNvSpPr>
            <a:spLocks noGrp="1"/>
          </p:cNvSpPr>
          <p:nvPr>
            <p:ph type="title" hasCustomPrompt="1"/>
          </p:nvPr>
        </p:nvSpPr>
        <p:spPr>
          <a:xfrm>
            <a:off x="609600" y="274639"/>
            <a:ext cx="10972800" cy="588252"/>
          </a:xfrm>
          <a:prstGeom prst="rect">
            <a:avLst/>
          </a:prstGeom>
        </p:spPr>
        <p:txBody>
          <a:bodyPr anchor="b" anchorCtr="0"/>
          <a:lstStyle>
            <a:lvl1pPr algn="l">
              <a:lnSpc>
                <a:spcPts val="3000"/>
              </a:lnSpc>
              <a:defRPr sz="2800" b="1" baseline="0">
                <a:solidFill>
                  <a:srgbClr val="8B9B92"/>
                </a:solidFill>
                <a:effectLst/>
                <a:latin typeface="Open Sans" panose="020B0606030504020204" pitchFamily="34" charset="0"/>
              </a:defRPr>
            </a:lvl1pPr>
          </a:lstStyle>
          <a:p>
            <a:r>
              <a:rPr lang="en-US"/>
              <a:t>Bottom band: NCIRD</a:t>
            </a:r>
          </a:p>
        </p:txBody>
      </p:sp>
    </p:spTree>
    <p:extLst>
      <p:ext uri="{BB962C8B-B14F-4D97-AF65-F5344CB8AC3E}">
        <p14:creationId xmlns:p14="http://schemas.microsoft.com/office/powerpoint/2010/main" val="3524430013"/>
      </p:ext>
    </p:extLst>
  </p:cSld>
  <p:clrMapOvr>
    <a:masterClrMapping/>
  </p:clrMapOvr>
  <p:transition>
    <p:fade/>
  </p:transition>
  <p:hf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3816451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Open Sans" panose="020B0606030504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553972" y="2898257"/>
            <a:ext cx="3428748" cy="615553"/>
          </a:xfrm>
          <a:prstGeom prst="rect">
            <a:avLst/>
          </a:prstGeom>
        </p:spPr>
        <p:txBody>
          <a:bodyPr vert="horz" wrap="square" lIns="0" tIns="0" rIns="0" bIns="0" rtlCol="0" anchor="b" anchorCtr="0">
            <a:spAutoFit/>
          </a:bodyPr>
          <a:lstStyle>
            <a:lvl1pPr>
              <a:defRPr lang="en-US" dirty="0">
                <a:solidFill>
                  <a:schemeClr val="accent1"/>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3972" y="3659644"/>
            <a:ext cx="3428748"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1" name="1. On-page tracker">
            <a:extLst>
              <a:ext uri="{FF2B5EF4-FFF2-40B4-BE49-F238E27FC236}">
                <a16:creationId xmlns:a16="http://schemas.microsoft.com/office/drawing/2014/main" id="{F7A78D2F-5817-4E06-AA98-9459FB5BCDFF}"/>
              </a:ext>
            </a:extLst>
          </p:cNvPr>
          <p:cNvSpPr>
            <a:spLocks noGrp="1"/>
          </p:cNvSpPr>
          <p:nvPr>
            <p:ph type="body" sz="quarter" idx="10" hasCustomPrompt="1"/>
            <p:custDataLst>
              <p:tags r:id="rId6"/>
            </p:custDataLst>
          </p:nvPr>
        </p:nvSpPr>
        <p:spPr>
          <a:xfrm>
            <a:off x="1781720" y="0"/>
            <a:ext cx="2424520" cy="123111"/>
          </a:xfrm>
          <a:prstGeom prst="rect">
            <a:avLst/>
          </a:prstGeom>
          <a:ln w="6350">
            <a:noFill/>
            <a:miter lim="800000"/>
          </a:ln>
        </p:spPr>
        <p:txBody>
          <a:bodyPr vert="horz" wrap="square" lIns="0" tIns="0" rIns="0" bIns="0" rtlCol="0">
            <a:spAutoFit/>
          </a:bodyPr>
          <a:lstStyle>
            <a:lvl1pPr>
              <a:defRPr lang="en-US" sz="800" b="0" dirty="0">
                <a:solidFill>
                  <a:schemeClr val="tx1"/>
                </a:solidFill>
                <a:cs typeface="+mn-cs"/>
              </a:defRPr>
            </a:lvl1pPr>
          </a:lstStyle>
          <a:p>
            <a:pPr lvl="0">
              <a:buNone/>
            </a:pPr>
            <a:r>
              <a:rPr lang="en-US"/>
              <a:t>Add tracker</a:t>
            </a:r>
          </a:p>
        </p:txBody>
      </p:sp>
      <p:pic>
        <p:nvPicPr>
          <p:cNvPr id="27" name="Picture 13" descr="Governor Newsom Launches “Vaccinate All 58” Campaign based on Safety and  Equity as First Vaccines Arrive to California | California Governor">
            <a:extLst>
              <a:ext uri="{FF2B5EF4-FFF2-40B4-BE49-F238E27FC236}">
                <a16:creationId xmlns:a16="http://schemas.microsoft.com/office/drawing/2014/main" id="{F95BAD80-049F-44C1-A1B9-479362BC898E}"/>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auto">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4156A31-221C-4229-8F0A-C47DACDAB525}"/>
              </a:ext>
            </a:extLst>
          </p:cNvPr>
          <p:cNvGrpSpPr/>
          <p:nvPr userDrawn="1"/>
        </p:nvGrpSpPr>
        <p:grpSpPr>
          <a:xfrm>
            <a:off x="553972" y="6288922"/>
            <a:ext cx="3050450" cy="451186"/>
            <a:chOff x="193130" y="6237668"/>
            <a:chExt cx="3050450" cy="451186"/>
          </a:xfrm>
        </p:grpSpPr>
        <p:pic>
          <p:nvPicPr>
            <p:cNvPr id="35" name="Picture 34">
              <a:extLst>
                <a:ext uri="{FF2B5EF4-FFF2-40B4-BE49-F238E27FC236}">
                  <a16:creationId xmlns:a16="http://schemas.microsoft.com/office/drawing/2014/main" id="{4FC64E07-562D-4938-9725-1D261413FA4C}"/>
                </a:ext>
              </a:extLst>
            </p:cNvPr>
            <p:cNvPicPr>
              <a:picLocks noChangeAspect="1"/>
            </p:cNvPicPr>
            <p:nvPr userDrawn="1"/>
          </p:nvPicPr>
          <p:blipFill>
            <a:blip r:embed="rId13"/>
            <a:stretch>
              <a:fillRect/>
            </a:stretch>
          </p:blipFill>
          <p:spPr>
            <a:xfrm>
              <a:off x="212090" y="6307972"/>
              <a:ext cx="2927350" cy="380882"/>
            </a:xfrm>
            <a:prstGeom prst="rect">
              <a:avLst/>
            </a:prstGeom>
          </p:spPr>
        </p:pic>
        <p:pic>
          <p:nvPicPr>
            <p:cNvPr id="36" name="Picture 13" descr="Governor Newsom Launches “Vaccinate All 58” Campaign based on Safety and  Equity as First Vaccines Arrive to California | California Governor">
              <a:extLst>
                <a:ext uri="{FF2B5EF4-FFF2-40B4-BE49-F238E27FC236}">
                  <a16:creationId xmlns:a16="http://schemas.microsoft.com/office/drawing/2014/main" id="{F476AC87-9525-4A5A-84D4-F490FF49A9A9}"/>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610" t="6982" r="40866" b="31028"/>
            <a:stretch/>
          </p:blipFill>
          <p:spPr bwMode="auto">
            <a:xfrm>
              <a:off x="193130" y="6292215"/>
              <a:ext cx="347347" cy="396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Governor Newsom Launches “Vaccinate All 58” Campaign based on Safety and  Equity as First Vaccines Arrive to California | California Governor">
              <a:extLst>
                <a:ext uri="{FF2B5EF4-FFF2-40B4-BE49-F238E27FC236}">
                  <a16:creationId xmlns:a16="http://schemas.microsoft.com/office/drawing/2014/main" id="{E2977BB4-5F02-4A8C-A020-8FACEA62C0CD}"/>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8496" r="26939" b="17026"/>
            <a:stretch/>
          </p:blipFill>
          <p:spPr bwMode="auto">
            <a:xfrm>
              <a:off x="528320" y="6237668"/>
              <a:ext cx="2715260" cy="381572"/>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Slide Number">
            <a:extLst>
              <a:ext uri="{FF2B5EF4-FFF2-40B4-BE49-F238E27FC236}">
                <a16:creationId xmlns:a16="http://schemas.microsoft.com/office/drawing/2014/main" id="{6AB9965E-9DCB-4D43-B0D9-EEA453FFF54A}"/>
              </a:ext>
            </a:extLst>
          </p:cNvPr>
          <p:cNvSpPr>
            <a:spLocks noChangeArrowheads="1"/>
          </p:cNvSpPr>
          <p:nvPr userDrawn="1">
            <p:custDataLst>
              <p:tags r:id="rId7"/>
            </p:custDataLst>
          </p:nvPr>
        </p:nvSpPr>
        <p:spPr bwMode="black">
          <a:xfrm>
            <a:off x="11312525" y="650342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Open Sans" panose="020B0606030504020204" pitchFamily="34" charset="0"/>
                <a:ea typeface="+mn-ea"/>
                <a:cs typeface="Open Sans" panose="020B0606030504020204" pitchFamily="34" charset="0"/>
              </a:rPr>
              <a:pPr algn="r" defTabSz="610744" fontAlgn="auto">
                <a:spcBef>
                  <a:spcPts val="0"/>
                </a:spcBef>
                <a:spcAft>
                  <a:spcPts val="0"/>
                </a:spcAft>
                <a:defRPr/>
              </a:pPr>
              <a:t>‹#›</a:t>
            </a:fld>
            <a:endParaRPr lang="en-US" sz="900" b="0">
              <a:solidFill>
                <a:schemeClr val="tx1"/>
              </a:solidFill>
              <a:latin typeface="Open Sans" panose="020B0606030504020204" pitchFamily="34" charset="0"/>
              <a:ea typeface="+mn-ea"/>
              <a:cs typeface="Open Sans" panose="020B0606030504020204" pitchFamily="34" charset="0"/>
            </a:endParaRPr>
          </a:p>
        </p:txBody>
      </p:sp>
      <p:sp>
        <p:nvSpPr>
          <p:cNvPr id="40" name="5. Source" hidden="1">
            <a:extLst>
              <a:ext uri="{FF2B5EF4-FFF2-40B4-BE49-F238E27FC236}">
                <a16:creationId xmlns:a16="http://schemas.microsoft.com/office/drawing/2014/main" id="{FC531539-F68B-492E-8DD1-10C33A1FB80C}"/>
              </a:ext>
            </a:extLst>
          </p:cNvPr>
          <p:cNvSpPr txBox="1"/>
          <p:nvPr userDrawn="1">
            <p:custDataLst>
              <p:tags r:id="rId8"/>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
        <p:nvSpPr>
          <p:cNvPr id="17" name="Slide Number Placeholder 3">
            <a:extLst>
              <a:ext uri="{FF2B5EF4-FFF2-40B4-BE49-F238E27FC236}">
                <a16:creationId xmlns:a16="http://schemas.microsoft.com/office/drawing/2014/main" id="{3A67E074-6AA1-4531-9D90-51B88832A30F}"/>
              </a:ext>
            </a:extLst>
          </p:cNvPr>
          <p:cNvSpPr txBox="1">
            <a:spLocks/>
          </p:cNvSpPr>
          <p:nvPr userDrawn="1"/>
        </p:nvSpPr>
        <p:spPr bwMode="ltGray">
          <a:xfrm>
            <a:off x="5461127" y="6467166"/>
            <a:ext cx="5679440"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tx1"/>
                </a:solidFill>
                <a:latin typeface="Open Sans" panose="020B0606030504020204" pitchFamily="34" charset="0"/>
              </a:rPr>
              <a:t>Information contained in this file is confidential, preliminary, and pre-decisional</a:t>
            </a:r>
          </a:p>
        </p:txBody>
      </p:sp>
    </p:spTree>
    <p:extLst>
      <p:ext uri="{BB962C8B-B14F-4D97-AF65-F5344CB8AC3E}">
        <p14:creationId xmlns:p14="http://schemas.microsoft.com/office/powerpoint/2010/main" val="3138392369"/>
      </p:ext>
    </p:extLst>
  </p:cSld>
  <p:clrMapOvr>
    <a:masterClrMapping/>
  </p:clrMapOvr>
  <p:hf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429247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Open Sans" panose="020B0606030504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1781720" y="214073"/>
            <a:ext cx="3843338" cy="307777"/>
          </a:xfrm>
        </p:spPr>
        <p:txBody>
          <a:bodyPr wrap="square">
            <a:spAutoFit/>
          </a:bodyPr>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884725"/>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1. On-page tracker">
            <a:extLst>
              <a:ext uri="{FF2B5EF4-FFF2-40B4-BE49-F238E27FC236}">
                <a16:creationId xmlns:a16="http://schemas.microsoft.com/office/drawing/2014/main" id="{208BB2EA-38FB-4397-A380-7A5E4DE570A4}"/>
              </a:ext>
            </a:extLst>
          </p:cNvPr>
          <p:cNvSpPr>
            <a:spLocks noGrp="1"/>
          </p:cNvSpPr>
          <p:nvPr>
            <p:ph type="body" sz="quarter" idx="10" hasCustomPrompt="1"/>
            <p:custDataLst>
              <p:tags r:id="rId6"/>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cs typeface="+mn-cs"/>
              </a:defRPr>
            </a:lvl1pPr>
          </a:lstStyle>
          <a:p>
            <a:pPr lvl="0">
              <a:buNone/>
            </a:pPr>
            <a:r>
              <a:rPr lang="en-US"/>
              <a:t>Add tracker</a:t>
            </a:r>
          </a:p>
        </p:txBody>
      </p:sp>
      <p:pic>
        <p:nvPicPr>
          <p:cNvPr id="27" name="Picture 13" descr="Governor Newsom Launches “Vaccinate All 58” Campaign based on Safety and  Equity as First Vaccines Arrive to California | California Governor">
            <a:extLst>
              <a:ext uri="{FF2B5EF4-FFF2-40B4-BE49-F238E27FC236}">
                <a16:creationId xmlns:a16="http://schemas.microsoft.com/office/drawing/2014/main" id="{C8ABF00D-CF04-414B-84CE-3D5D9A640C34}"/>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auto">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8717A6D-B1A0-46B5-9E88-C32E822B5899}"/>
              </a:ext>
            </a:extLst>
          </p:cNvPr>
          <p:cNvGrpSpPr/>
          <p:nvPr userDrawn="1"/>
        </p:nvGrpSpPr>
        <p:grpSpPr>
          <a:xfrm>
            <a:off x="553972" y="6288922"/>
            <a:ext cx="3050450" cy="451186"/>
            <a:chOff x="193130" y="6237668"/>
            <a:chExt cx="3050450" cy="451186"/>
          </a:xfrm>
        </p:grpSpPr>
        <p:pic>
          <p:nvPicPr>
            <p:cNvPr id="35" name="Picture 34">
              <a:extLst>
                <a:ext uri="{FF2B5EF4-FFF2-40B4-BE49-F238E27FC236}">
                  <a16:creationId xmlns:a16="http://schemas.microsoft.com/office/drawing/2014/main" id="{1E07E9AC-B93F-4FDE-9650-7CAB9F88041A}"/>
                </a:ext>
              </a:extLst>
            </p:cNvPr>
            <p:cNvPicPr>
              <a:picLocks noChangeAspect="1"/>
            </p:cNvPicPr>
            <p:nvPr userDrawn="1"/>
          </p:nvPicPr>
          <p:blipFill>
            <a:blip r:embed="rId13"/>
            <a:stretch>
              <a:fillRect/>
            </a:stretch>
          </p:blipFill>
          <p:spPr>
            <a:xfrm>
              <a:off x="212090" y="6307972"/>
              <a:ext cx="2927350" cy="380882"/>
            </a:xfrm>
            <a:prstGeom prst="rect">
              <a:avLst/>
            </a:prstGeom>
          </p:spPr>
        </p:pic>
        <p:pic>
          <p:nvPicPr>
            <p:cNvPr id="36" name="Picture 13" descr="Governor Newsom Launches “Vaccinate All 58” Campaign based on Safety and  Equity as First Vaccines Arrive to California | California Governor">
              <a:extLst>
                <a:ext uri="{FF2B5EF4-FFF2-40B4-BE49-F238E27FC236}">
                  <a16:creationId xmlns:a16="http://schemas.microsoft.com/office/drawing/2014/main" id="{F260E6F6-3220-43FC-A67C-60D97CD65463}"/>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610" t="6982" r="40866" b="31028"/>
            <a:stretch/>
          </p:blipFill>
          <p:spPr bwMode="auto">
            <a:xfrm>
              <a:off x="193130" y="6292215"/>
              <a:ext cx="347347" cy="396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3" descr="Governor Newsom Launches “Vaccinate All 58” Campaign based on Safety and  Equity as First Vaccines Arrive to California | California Governor">
              <a:extLst>
                <a:ext uri="{FF2B5EF4-FFF2-40B4-BE49-F238E27FC236}">
                  <a16:creationId xmlns:a16="http://schemas.microsoft.com/office/drawing/2014/main" id="{88C5EDF2-0A2F-4AAD-8B93-0CD2F75E4A14}"/>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8496" r="26939" b="17026"/>
            <a:stretch/>
          </p:blipFill>
          <p:spPr bwMode="auto">
            <a:xfrm>
              <a:off x="528320" y="6237668"/>
              <a:ext cx="2715260" cy="381572"/>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Slide Number">
            <a:extLst>
              <a:ext uri="{FF2B5EF4-FFF2-40B4-BE49-F238E27FC236}">
                <a16:creationId xmlns:a16="http://schemas.microsoft.com/office/drawing/2014/main" id="{36CF3DF4-B5E8-4854-BC52-F236563BC463}"/>
              </a:ext>
            </a:extLst>
          </p:cNvPr>
          <p:cNvSpPr>
            <a:spLocks noChangeArrowheads="1"/>
          </p:cNvSpPr>
          <p:nvPr userDrawn="1">
            <p:custDataLst>
              <p:tags r:id="rId7"/>
            </p:custDataLst>
          </p:nvPr>
        </p:nvSpPr>
        <p:spPr bwMode="black">
          <a:xfrm>
            <a:off x="11312525" y="650342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Open Sans" panose="020B0606030504020204" pitchFamily="34" charset="0"/>
                <a:ea typeface="+mn-ea"/>
                <a:cs typeface="Open Sans" panose="020B0606030504020204" pitchFamily="34" charset="0"/>
              </a:rPr>
              <a:pPr algn="r" defTabSz="610744" fontAlgn="auto">
                <a:spcBef>
                  <a:spcPts val="0"/>
                </a:spcBef>
                <a:spcAft>
                  <a:spcPts val="0"/>
                </a:spcAft>
                <a:defRPr/>
              </a:pPr>
              <a:t>‹#›</a:t>
            </a:fld>
            <a:endParaRPr lang="en-US" sz="900" b="0">
              <a:solidFill>
                <a:schemeClr val="tx1"/>
              </a:solidFill>
              <a:latin typeface="Open Sans" panose="020B0606030504020204" pitchFamily="34" charset="0"/>
              <a:ea typeface="+mn-ea"/>
              <a:cs typeface="Open Sans" panose="020B0606030504020204" pitchFamily="34" charset="0"/>
            </a:endParaRPr>
          </a:p>
        </p:txBody>
      </p:sp>
      <p:sp>
        <p:nvSpPr>
          <p:cNvPr id="40" name="5. Source" hidden="1">
            <a:extLst>
              <a:ext uri="{FF2B5EF4-FFF2-40B4-BE49-F238E27FC236}">
                <a16:creationId xmlns:a16="http://schemas.microsoft.com/office/drawing/2014/main" id="{14D1FBB7-6872-443E-ACBD-DC2145EB04C4}"/>
              </a:ext>
            </a:extLst>
          </p:cNvPr>
          <p:cNvSpPr txBox="1"/>
          <p:nvPr userDrawn="1">
            <p:custDataLst>
              <p:tags r:id="rId8"/>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
        <p:nvSpPr>
          <p:cNvPr id="16" name="Slide Number Placeholder 3">
            <a:extLst>
              <a:ext uri="{FF2B5EF4-FFF2-40B4-BE49-F238E27FC236}">
                <a16:creationId xmlns:a16="http://schemas.microsoft.com/office/drawing/2014/main" id="{073D2175-3576-477C-A63D-588B36761BEF}"/>
              </a:ext>
            </a:extLst>
          </p:cNvPr>
          <p:cNvSpPr txBox="1">
            <a:spLocks/>
          </p:cNvSpPr>
          <p:nvPr userDrawn="1"/>
        </p:nvSpPr>
        <p:spPr bwMode="ltGray">
          <a:xfrm>
            <a:off x="5461127" y="6467166"/>
            <a:ext cx="5679440"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tx1"/>
                </a:solidFill>
                <a:latin typeface="Open Sans" panose="020B0606030504020204" pitchFamily="34" charset="0"/>
              </a:rPr>
              <a:t>Information contained in this file is confidential, preliminary, and pre-decisional</a:t>
            </a:r>
          </a:p>
        </p:txBody>
      </p:sp>
    </p:spTree>
    <p:extLst>
      <p:ext uri="{BB962C8B-B14F-4D97-AF65-F5344CB8AC3E}">
        <p14:creationId xmlns:p14="http://schemas.microsoft.com/office/powerpoint/2010/main" val="3293555299"/>
      </p:ext>
    </p:extLst>
  </p:cSld>
  <p:clrMapOvr>
    <a:masterClrMapping/>
  </p:clrMapOvr>
  <p:hf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3216977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1781720" y="214073"/>
            <a:ext cx="5740744" cy="307777"/>
          </a:xfrm>
        </p:spPr>
        <p:txBody>
          <a:bodyPr>
            <a:spAutoFit/>
          </a:bodyPr>
          <a:lstStyle>
            <a:lvl1pPr>
              <a:defRPr>
                <a:solidFill>
                  <a:schemeClr val="accent1"/>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Open Sans" panose="020B0606030504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5"/>
            </p:custDataLst>
          </p:nvPr>
        </p:nvSpPr>
        <p:spPr>
          <a:xfrm>
            <a:off x="554736" y="884725"/>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1. On-page tracker">
            <a:extLst>
              <a:ext uri="{FF2B5EF4-FFF2-40B4-BE49-F238E27FC236}">
                <a16:creationId xmlns:a16="http://schemas.microsoft.com/office/drawing/2014/main" id="{8CD0F442-943F-437E-9E8C-407BF306D0C2}"/>
              </a:ext>
            </a:extLst>
          </p:cNvPr>
          <p:cNvSpPr>
            <a:spLocks noGrp="1"/>
          </p:cNvSpPr>
          <p:nvPr>
            <p:ph type="body" sz="quarter" idx="10" hasCustomPrompt="1"/>
            <p:custDataLst>
              <p:tags r:id="rId6"/>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cs typeface="+mn-cs"/>
              </a:defRPr>
            </a:lvl1pPr>
          </a:lstStyle>
          <a:p>
            <a:pPr lvl="0">
              <a:buNone/>
            </a:pPr>
            <a:r>
              <a:rPr lang="en-US"/>
              <a:t>Add tracker</a:t>
            </a:r>
          </a:p>
        </p:txBody>
      </p:sp>
      <p:pic>
        <p:nvPicPr>
          <p:cNvPr id="18" name="Picture 13" descr="Governor Newsom Launches “Vaccinate All 58” Campaign based on Safety and  Equity as First Vaccines Arrive to California | California Governor">
            <a:extLst>
              <a:ext uri="{FF2B5EF4-FFF2-40B4-BE49-F238E27FC236}">
                <a16:creationId xmlns:a16="http://schemas.microsoft.com/office/drawing/2014/main" id="{749A02FA-0737-4E03-BFF3-0331A879F243}"/>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auto">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C688B807-E4A3-4D98-ABD1-D141F720DDDC}"/>
              </a:ext>
            </a:extLst>
          </p:cNvPr>
          <p:cNvGrpSpPr/>
          <p:nvPr userDrawn="1"/>
        </p:nvGrpSpPr>
        <p:grpSpPr>
          <a:xfrm>
            <a:off x="553972" y="6288922"/>
            <a:ext cx="3050450" cy="451186"/>
            <a:chOff x="193130" y="6237668"/>
            <a:chExt cx="3050450" cy="451186"/>
          </a:xfrm>
        </p:grpSpPr>
        <p:pic>
          <p:nvPicPr>
            <p:cNvPr id="29" name="Picture 28">
              <a:extLst>
                <a:ext uri="{FF2B5EF4-FFF2-40B4-BE49-F238E27FC236}">
                  <a16:creationId xmlns:a16="http://schemas.microsoft.com/office/drawing/2014/main" id="{6632E027-CB77-4314-8643-340FE241253C}"/>
                </a:ext>
              </a:extLst>
            </p:cNvPr>
            <p:cNvPicPr>
              <a:picLocks noChangeAspect="1"/>
            </p:cNvPicPr>
            <p:nvPr userDrawn="1"/>
          </p:nvPicPr>
          <p:blipFill>
            <a:blip r:embed="rId13"/>
            <a:stretch>
              <a:fillRect/>
            </a:stretch>
          </p:blipFill>
          <p:spPr>
            <a:xfrm>
              <a:off x="212090" y="6307972"/>
              <a:ext cx="2927350" cy="380882"/>
            </a:xfrm>
            <a:prstGeom prst="rect">
              <a:avLst/>
            </a:prstGeom>
          </p:spPr>
        </p:pic>
        <p:pic>
          <p:nvPicPr>
            <p:cNvPr id="30" name="Picture 13" descr="Governor Newsom Launches “Vaccinate All 58” Campaign based on Safety and  Equity as First Vaccines Arrive to California | California Governor">
              <a:extLst>
                <a:ext uri="{FF2B5EF4-FFF2-40B4-BE49-F238E27FC236}">
                  <a16:creationId xmlns:a16="http://schemas.microsoft.com/office/drawing/2014/main" id="{93FC6463-93B2-435F-B78E-D80470E4AF2A}"/>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610" t="6982" r="40866" b="31028"/>
            <a:stretch/>
          </p:blipFill>
          <p:spPr bwMode="auto">
            <a:xfrm>
              <a:off x="193130" y="6292215"/>
              <a:ext cx="347347" cy="39624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 descr="Governor Newsom Launches “Vaccinate All 58” Campaign based on Safety and  Equity as First Vaccines Arrive to California | California Governor">
              <a:extLst>
                <a:ext uri="{FF2B5EF4-FFF2-40B4-BE49-F238E27FC236}">
                  <a16:creationId xmlns:a16="http://schemas.microsoft.com/office/drawing/2014/main" id="{FEF39A0F-7905-4C12-BFC8-27BAEF178A61}"/>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8496" r="26939" b="17026"/>
            <a:stretch/>
          </p:blipFill>
          <p:spPr bwMode="auto">
            <a:xfrm>
              <a:off x="528320" y="6237668"/>
              <a:ext cx="2715260" cy="38157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Slide Number">
            <a:extLst>
              <a:ext uri="{FF2B5EF4-FFF2-40B4-BE49-F238E27FC236}">
                <a16:creationId xmlns:a16="http://schemas.microsoft.com/office/drawing/2014/main" id="{14B532DF-BB09-45DC-8945-94B9B8DC604C}"/>
              </a:ext>
            </a:extLst>
          </p:cNvPr>
          <p:cNvSpPr>
            <a:spLocks noChangeArrowheads="1"/>
          </p:cNvSpPr>
          <p:nvPr userDrawn="1">
            <p:custDataLst>
              <p:tags r:id="rId7"/>
            </p:custDataLst>
          </p:nvPr>
        </p:nvSpPr>
        <p:spPr bwMode="black">
          <a:xfrm>
            <a:off x="11312525" y="650342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Open Sans" panose="020B0606030504020204" pitchFamily="34" charset="0"/>
                <a:ea typeface="+mn-ea"/>
                <a:cs typeface="Open Sans" panose="020B0606030504020204" pitchFamily="34" charset="0"/>
              </a:rPr>
              <a:pPr algn="r" defTabSz="610744" fontAlgn="auto">
                <a:spcBef>
                  <a:spcPts val="0"/>
                </a:spcBef>
                <a:spcAft>
                  <a:spcPts val="0"/>
                </a:spcAft>
                <a:defRPr/>
              </a:pPr>
              <a:t>‹#›</a:t>
            </a:fld>
            <a:endParaRPr lang="en-US" sz="900" b="0">
              <a:solidFill>
                <a:schemeClr val="tx1"/>
              </a:solidFill>
              <a:latin typeface="Open Sans" panose="020B0606030504020204" pitchFamily="34" charset="0"/>
              <a:ea typeface="+mn-ea"/>
              <a:cs typeface="Open Sans" panose="020B0606030504020204" pitchFamily="34" charset="0"/>
            </a:endParaRPr>
          </a:p>
        </p:txBody>
      </p:sp>
      <p:sp>
        <p:nvSpPr>
          <p:cNvPr id="34" name="5. Source" hidden="1">
            <a:extLst>
              <a:ext uri="{FF2B5EF4-FFF2-40B4-BE49-F238E27FC236}">
                <a16:creationId xmlns:a16="http://schemas.microsoft.com/office/drawing/2014/main" id="{C123D73A-874F-4331-BFC1-E3EE84253FB6}"/>
              </a:ext>
            </a:extLst>
          </p:cNvPr>
          <p:cNvSpPr txBox="1"/>
          <p:nvPr userDrawn="1">
            <p:custDataLst>
              <p:tags r:id="rId8"/>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
        <p:nvSpPr>
          <p:cNvPr id="16" name="Slide Number Placeholder 3">
            <a:extLst>
              <a:ext uri="{FF2B5EF4-FFF2-40B4-BE49-F238E27FC236}">
                <a16:creationId xmlns:a16="http://schemas.microsoft.com/office/drawing/2014/main" id="{CE51BF0C-3404-4E17-87B1-6B0A9016FB66}"/>
              </a:ext>
            </a:extLst>
          </p:cNvPr>
          <p:cNvSpPr txBox="1">
            <a:spLocks/>
          </p:cNvSpPr>
          <p:nvPr userDrawn="1"/>
        </p:nvSpPr>
        <p:spPr bwMode="ltGray">
          <a:xfrm>
            <a:off x="5461127" y="6467166"/>
            <a:ext cx="5679440"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tx1"/>
                </a:solidFill>
                <a:latin typeface="Open Sans" panose="020B0606030504020204" pitchFamily="34" charset="0"/>
              </a:rPr>
              <a:t>Information contained in this file is confidential, preliminary, and pre-decisional</a:t>
            </a:r>
          </a:p>
        </p:txBody>
      </p:sp>
    </p:spTree>
    <p:extLst>
      <p:ext uri="{BB962C8B-B14F-4D97-AF65-F5344CB8AC3E}">
        <p14:creationId xmlns:p14="http://schemas.microsoft.com/office/powerpoint/2010/main" val="2541228084"/>
      </p:ext>
    </p:extLst>
  </p:cSld>
  <p:clrMapOvr>
    <a:masterClrMapping/>
  </p:clrMapOvr>
  <p:hf hdr="0" dt="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2336441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accent1">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Open Sans" panose="020B0606030504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4"/>
            </p:custDataLst>
          </p:nvPr>
        </p:nvSpPr>
        <p:spPr>
          <a:xfrm>
            <a:off x="1781720" y="214073"/>
            <a:ext cx="6691720" cy="307777"/>
          </a:xfrm>
        </p:spPr>
        <p:txBody>
          <a:bodyPr/>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5"/>
            </p:custDataLst>
          </p:nvPr>
        </p:nvSpPr>
        <p:spPr>
          <a:xfrm>
            <a:off x="554736" y="884725"/>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1. On-page tracker">
            <a:extLst>
              <a:ext uri="{FF2B5EF4-FFF2-40B4-BE49-F238E27FC236}">
                <a16:creationId xmlns:a16="http://schemas.microsoft.com/office/drawing/2014/main" id="{9A043B23-D7BF-4C2F-9AD2-80D2F59EF7CA}"/>
              </a:ext>
            </a:extLst>
          </p:cNvPr>
          <p:cNvSpPr>
            <a:spLocks noGrp="1"/>
          </p:cNvSpPr>
          <p:nvPr>
            <p:ph type="body" sz="quarter" idx="10" hasCustomPrompt="1"/>
            <p:custDataLst>
              <p:tags r:id="rId6"/>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tx1"/>
                </a:solidFill>
                <a:cs typeface="+mn-cs"/>
              </a:defRPr>
            </a:lvl1pPr>
          </a:lstStyle>
          <a:p>
            <a:pPr lvl="0">
              <a:buNone/>
            </a:pPr>
            <a:r>
              <a:rPr lang="en-US"/>
              <a:t>Add tracker</a:t>
            </a:r>
          </a:p>
        </p:txBody>
      </p:sp>
      <p:pic>
        <p:nvPicPr>
          <p:cNvPr id="12" name="Picture 13" descr="Governor Newsom Launches “Vaccinate All 58” Campaign based on Safety and  Equity as First Vaccines Arrive to California | California Governor">
            <a:extLst>
              <a:ext uri="{FF2B5EF4-FFF2-40B4-BE49-F238E27FC236}">
                <a16:creationId xmlns:a16="http://schemas.microsoft.com/office/drawing/2014/main" id="{6DA385D1-0789-4CAC-B4A4-C701ACFE834A}"/>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auto">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0BD12A3-76F3-49E9-A5DF-878F1D2B282B}"/>
              </a:ext>
            </a:extLst>
          </p:cNvPr>
          <p:cNvGrpSpPr/>
          <p:nvPr userDrawn="1"/>
        </p:nvGrpSpPr>
        <p:grpSpPr>
          <a:xfrm>
            <a:off x="553972" y="6288922"/>
            <a:ext cx="3050450" cy="451186"/>
            <a:chOff x="193130" y="6237668"/>
            <a:chExt cx="3050450" cy="451186"/>
          </a:xfrm>
        </p:grpSpPr>
        <p:pic>
          <p:nvPicPr>
            <p:cNvPr id="15" name="Picture 14">
              <a:extLst>
                <a:ext uri="{FF2B5EF4-FFF2-40B4-BE49-F238E27FC236}">
                  <a16:creationId xmlns:a16="http://schemas.microsoft.com/office/drawing/2014/main" id="{7AEDFB6A-3A12-4397-A549-192E77F1422B}"/>
                </a:ext>
              </a:extLst>
            </p:cNvPr>
            <p:cNvPicPr>
              <a:picLocks noChangeAspect="1"/>
            </p:cNvPicPr>
            <p:nvPr userDrawn="1"/>
          </p:nvPicPr>
          <p:blipFill>
            <a:blip r:embed="rId13"/>
            <a:stretch>
              <a:fillRect/>
            </a:stretch>
          </p:blipFill>
          <p:spPr>
            <a:xfrm>
              <a:off x="212090" y="6307972"/>
              <a:ext cx="2927350" cy="380882"/>
            </a:xfrm>
            <a:prstGeom prst="rect">
              <a:avLst/>
            </a:prstGeom>
          </p:spPr>
        </p:pic>
        <p:pic>
          <p:nvPicPr>
            <p:cNvPr id="16" name="Picture 13" descr="Governor Newsom Launches “Vaccinate All 58” Campaign based on Safety and  Equity as First Vaccines Arrive to California | California Governor">
              <a:extLst>
                <a:ext uri="{FF2B5EF4-FFF2-40B4-BE49-F238E27FC236}">
                  <a16:creationId xmlns:a16="http://schemas.microsoft.com/office/drawing/2014/main" id="{09CEE521-A074-4B5A-BCE8-397AA2011A96}"/>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610" t="6982" r="40866" b="31028"/>
            <a:stretch/>
          </p:blipFill>
          <p:spPr bwMode="auto">
            <a:xfrm>
              <a:off x="193130" y="6292215"/>
              <a:ext cx="347347" cy="3962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Governor Newsom Launches “Vaccinate All 58” Campaign based on Safety and  Equity as First Vaccines Arrive to California | California Governor">
              <a:extLst>
                <a:ext uri="{FF2B5EF4-FFF2-40B4-BE49-F238E27FC236}">
                  <a16:creationId xmlns:a16="http://schemas.microsoft.com/office/drawing/2014/main" id="{8EE7D722-62B7-4BD2-8834-B721F833CDB3}"/>
                </a:ext>
              </a:extLst>
            </p:cNvPr>
            <p:cNvPicPr>
              <a:picLocks noChangeAspect="1" noChangeArrowheads="1"/>
            </p:cNvPicPr>
            <p:nvPr userDrawn="1"/>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6565" t="68496" r="26939" b="17026"/>
            <a:stretch/>
          </p:blipFill>
          <p:spPr bwMode="auto">
            <a:xfrm>
              <a:off x="528320" y="6237668"/>
              <a:ext cx="2715260" cy="38157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Slide Number">
            <a:extLst>
              <a:ext uri="{FF2B5EF4-FFF2-40B4-BE49-F238E27FC236}">
                <a16:creationId xmlns:a16="http://schemas.microsoft.com/office/drawing/2014/main" id="{ED0600BD-D562-4921-A5A8-2C8C14453936}"/>
              </a:ext>
            </a:extLst>
          </p:cNvPr>
          <p:cNvSpPr>
            <a:spLocks noChangeArrowheads="1"/>
          </p:cNvSpPr>
          <p:nvPr userDrawn="1">
            <p:custDataLst>
              <p:tags r:id="rId7"/>
            </p:custDataLst>
          </p:nvPr>
        </p:nvSpPr>
        <p:spPr bwMode="black">
          <a:xfrm>
            <a:off x="11312525" y="650342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Open Sans" panose="020B0606030504020204" pitchFamily="34" charset="0"/>
                <a:ea typeface="+mn-ea"/>
                <a:cs typeface="Open Sans" panose="020B0606030504020204" pitchFamily="34" charset="0"/>
              </a:rPr>
              <a:pPr algn="r" defTabSz="610744" fontAlgn="auto">
                <a:spcBef>
                  <a:spcPts val="0"/>
                </a:spcBef>
                <a:spcAft>
                  <a:spcPts val="0"/>
                </a:spcAft>
                <a:defRPr/>
              </a:pPr>
              <a:t>‹#›</a:t>
            </a:fld>
            <a:endParaRPr lang="en-US" sz="900" b="0">
              <a:solidFill>
                <a:schemeClr val="tx1"/>
              </a:solidFill>
              <a:latin typeface="Open Sans" panose="020B0606030504020204" pitchFamily="34" charset="0"/>
              <a:ea typeface="+mn-ea"/>
              <a:cs typeface="Open Sans" panose="020B0606030504020204" pitchFamily="34" charset="0"/>
            </a:endParaRPr>
          </a:p>
        </p:txBody>
      </p:sp>
      <p:sp>
        <p:nvSpPr>
          <p:cNvPr id="27" name="5. Source" hidden="1">
            <a:extLst>
              <a:ext uri="{FF2B5EF4-FFF2-40B4-BE49-F238E27FC236}">
                <a16:creationId xmlns:a16="http://schemas.microsoft.com/office/drawing/2014/main" id="{0081B5D7-38BA-49BE-A5C0-F1C860C88B20}"/>
              </a:ext>
            </a:extLst>
          </p:cNvPr>
          <p:cNvSpPr txBox="1"/>
          <p:nvPr userDrawn="1">
            <p:custDataLst>
              <p:tags r:id="rId8"/>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Tree>
    <p:extLst>
      <p:ext uri="{BB962C8B-B14F-4D97-AF65-F5344CB8AC3E}">
        <p14:creationId xmlns:p14="http://schemas.microsoft.com/office/powerpoint/2010/main" val="658394045"/>
      </p:ext>
    </p:extLst>
  </p:cSld>
  <p:clrMapOvr>
    <a:masterClrMapping/>
  </p:clrMapOvr>
  <p:hf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717987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3"/>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4"/>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1"/>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5"/>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Open Sans" panose="020B0606030504020204" pitchFamily="34" charset="0"/>
                <a:ea typeface="+mn-ea"/>
                <a:cs typeface="Open Sans" panose="020B0606030504020204" pitchFamily="34" charset="0"/>
              </a:rPr>
              <a:pPr algn="r" defTabSz="610744" fontAlgn="auto">
                <a:spcBef>
                  <a:spcPts val="0"/>
                </a:spcBef>
                <a:spcAft>
                  <a:spcPts val="0"/>
                </a:spcAft>
                <a:defRPr/>
              </a:pPr>
              <a:t>‹#›</a:t>
            </a:fld>
            <a:endParaRPr lang="en-US" sz="900" b="0">
              <a:solidFill>
                <a:schemeClr val="bg1"/>
              </a:solidFill>
              <a:latin typeface="Open Sans" panose="020B0606030504020204" pitchFamily="34" charset="0"/>
              <a:ea typeface="+mn-ea"/>
              <a:cs typeface="Open Sans" panose="020B0606030504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461127" y="6467166"/>
            <a:ext cx="5679440"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Open Sans" panose="020B0606030504020204" pitchFamily="34" charset="0"/>
              </a:rPr>
              <a:t>Information contained in this file is confidential, preliminary, and pre-decisional</a:t>
            </a:r>
          </a:p>
        </p:txBody>
      </p:sp>
    </p:spTree>
    <p:extLst>
      <p:ext uri="{BB962C8B-B14F-4D97-AF65-F5344CB8AC3E}">
        <p14:creationId xmlns:p14="http://schemas.microsoft.com/office/powerpoint/2010/main" val="2474690464"/>
      </p:ext>
    </p:extLst>
  </p:cSld>
  <p:clrMapOvr>
    <a:masterClrMapping/>
  </p:clrMapOvr>
  <p:hf hdr="0" dt="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92889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2"/>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Slide Number">
            <a:extLst>
              <a:ext uri="{FF2B5EF4-FFF2-40B4-BE49-F238E27FC236}">
                <a16:creationId xmlns:a16="http://schemas.microsoft.com/office/drawing/2014/main" id="{84DACD14-198D-4C38-A3F4-286F5595C853}"/>
              </a:ext>
            </a:extLst>
          </p:cNvPr>
          <p:cNvSpPr>
            <a:spLocks noChangeArrowheads="1"/>
          </p:cNvSpPr>
          <p:nvPr userDrawn="1">
            <p:custDataLst>
              <p:tags r:id="rId3"/>
            </p:custDataLst>
          </p:nvPr>
        </p:nvSpPr>
        <p:spPr bwMode="black">
          <a:xfrm>
            <a:off x="11312525" y="650342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Open Sans" panose="020B0606030504020204" pitchFamily="34" charset="0"/>
                <a:ea typeface="+mn-ea"/>
                <a:cs typeface="Open Sans" panose="020B0606030504020204" pitchFamily="34" charset="0"/>
              </a:rPr>
              <a:pPr algn="r" defTabSz="610744" fontAlgn="auto">
                <a:spcBef>
                  <a:spcPts val="0"/>
                </a:spcBef>
                <a:spcAft>
                  <a:spcPts val="0"/>
                </a:spcAft>
                <a:defRPr/>
              </a:pPr>
              <a:t>‹#›</a:t>
            </a:fld>
            <a:endParaRPr lang="en-US" sz="900" b="0">
              <a:solidFill>
                <a:schemeClr val="tx1"/>
              </a:solidFill>
              <a:latin typeface="Open Sans" panose="020B0606030504020204" pitchFamily="34" charset="0"/>
              <a:ea typeface="+mn-ea"/>
              <a:cs typeface="Open Sans" panose="020B0606030504020204" pitchFamily="34" charset="0"/>
            </a:endParaRPr>
          </a:p>
        </p:txBody>
      </p:sp>
      <p:pic>
        <p:nvPicPr>
          <p:cNvPr id="13" name="Picture 13" descr="Governor Newsom Launches “Vaccinate All 58” Campaign based on Safety and  Equity as First Vaccines Arrive to California | California Governor">
            <a:extLst>
              <a:ext uri="{FF2B5EF4-FFF2-40B4-BE49-F238E27FC236}">
                <a16:creationId xmlns:a16="http://schemas.microsoft.com/office/drawing/2014/main" id="{613D66BA-4905-46ED-A96D-007C4CF88007}"/>
              </a:ext>
            </a:extLst>
          </p:cNvPr>
          <p:cNvPicPr>
            <a:picLocks noChangeAspect="1" noChangeArrowheads="1"/>
          </p:cNvPicPr>
          <p:nvPr userDrawn="1"/>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auto">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81B3A5F-8A09-4674-8346-66D7FCAB1DCC}"/>
              </a:ext>
            </a:extLst>
          </p:cNvPr>
          <p:cNvGrpSpPr/>
          <p:nvPr userDrawn="1"/>
        </p:nvGrpSpPr>
        <p:grpSpPr>
          <a:xfrm>
            <a:off x="553972" y="6288922"/>
            <a:ext cx="3050450" cy="451186"/>
            <a:chOff x="193130" y="6237668"/>
            <a:chExt cx="3050450" cy="451186"/>
          </a:xfrm>
        </p:grpSpPr>
        <p:pic>
          <p:nvPicPr>
            <p:cNvPr id="15" name="Picture 14">
              <a:extLst>
                <a:ext uri="{FF2B5EF4-FFF2-40B4-BE49-F238E27FC236}">
                  <a16:creationId xmlns:a16="http://schemas.microsoft.com/office/drawing/2014/main" id="{21303DF8-602D-4276-8553-7F37E5EFDD19}"/>
                </a:ext>
              </a:extLst>
            </p:cNvPr>
            <p:cNvPicPr>
              <a:picLocks noChangeAspect="1"/>
            </p:cNvPicPr>
            <p:nvPr userDrawn="1"/>
          </p:nvPicPr>
          <p:blipFill>
            <a:blip r:embed="rId9"/>
            <a:stretch>
              <a:fillRect/>
            </a:stretch>
          </p:blipFill>
          <p:spPr>
            <a:xfrm>
              <a:off x="212090" y="6307972"/>
              <a:ext cx="2927350" cy="380882"/>
            </a:xfrm>
            <a:prstGeom prst="rect">
              <a:avLst/>
            </a:prstGeom>
          </p:spPr>
        </p:pic>
        <p:pic>
          <p:nvPicPr>
            <p:cNvPr id="16" name="Picture 13" descr="Governor Newsom Launches “Vaccinate All 58” Campaign based on Safety and  Equity as First Vaccines Arrive to California | California Governor">
              <a:extLst>
                <a:ext uri="{FF2B5EF4-FFF2-40B4-BE49-F238E27FC236}">
                  <a16:creationId xmlns:a16="http://schemas.microsoft.com/office/drawing/2014/main" id="{628345A6-25D4-4A72-B482-837CA1A8BB13}"/>
                </a:ext>
              </a:extLst>
            </p:cNvPr>
            <p:cNvPicPr>
              <a:picLocks noChangeAspect="1" noChangeArrowheads="1"/>
            </p:cNvPicPr>
            <p:nvPr userDrawn="1"/>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4610" t="6982" r="40866" b="31028"/>
            <a:stretch/>
          </p:blipFill>
          <p:spPr bwMode="auto">
            <a:xfrm>
              <a:off x="193130" y="6292215"/>
              <a:ext cx="347347" cy="3962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Governor Newsom Launches “Vaccinate All 58” Campaign based on Safety and  Equity as First Vaccines Arrive to California | California Governor">
              <a:extLst>
                <a:ext uri="{FF2B5EF4-FFF2-40B4-BE49-F238E27FC236}">
                  <a16:creationId xmlns:a16="http://schemas.microsoft.com/office/drawing/2014/main" id="{425CC4E0-E86E-41D7-9F60-8D6D4F3DC6FC}"/>
                </a:ext>
              </a:extLst>
            </p:cNvPr>
            <p:cNvPicPr>
              <a:picLocks noChangeAspect="1" noChangeArrowheads="1"/>
            </p:cNvPicPr>
            <p:nvPr userDrawn="1"/>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565" t="68496" r="26939" b="17026"/>
            <a:stretch/>
          </p:blipFill>
          <p:spPr bwMode="auto">
            <a:xfrm>
              <a:off x="528320" y="6237668"/>
              <a:ext cx="2715260" cy="38157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5. Source" hidden="1">
            <a:extLst>
              <a:ext uri="{FF2B5EF4-FFF2-40B4-BE49-F238E27FC236}">
                <a16:creationId xmlns:a16="http://schemas.microsoft.com/office/drawing/2014/main" id="{409AC48B-428B-48EF-A9F7-DD358675CFAB}"/>
              </a:ext>
            </a:extLst>
          </p:cNvPr>
          <p:cNvSpPr txBox="1"/>
          <p:nvPr userDrawn="1">
            <p:custDataLst>
              <p:tags r:id="rId4"/>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Source: …</a:t>
            </a:r>
          </a:p>
        </p:txBody>
      </p:sp>
      <p:sp>
        <p:nvSpPr>
          <p:cNvPr id="19" name="Slide Number Placeholder 3">
            <a:extLst>
              <a:ext uri="{FF2B5EF4-FFF2-40B4-BE49-F238E27FC236}">
                <a16:creationId xmlns:a16="http://schemas.microsoft.com/office/drawing/2014/main" id="{D34983DB-56F6-4C8F-B989-71C4B15CA6D4}"/>
              </a:ext>
            </a:extLst>
          </p:cNvPr>
          <p:cNvSpPr txBox="1">
            <a:spLocks/>
          </p:cNvSpPr>
          <p:nvPr userDrawn="1"/>
        </p:nvSpPr>
        <p:spPr bwMode="ltGray">
          <a:xfrm>
            <a:off x="5461127" y="6467166"/>
            <a:ext cx="5679440"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tx1"/>
                </a:solidFill>
                <a:latin typeface="Open Sans" panose="020B0606030504020204" pitchFamily="34" charset="0"/>
              </a:rPr>
              <a:t>Information contained in this file is confidential, preliminary, and pre-decisional</a:t>
            </a:r>
          </a:p>
        </p:txBody>
      </p:sp>
    </p:spTree>
    <p:extLst>
      <p:ext uri="{BB962C8B-B14F-4D97-AF65-F5344CB8AC3E}">
        <p14:creationId xmlns:p14="http://schemas.microsoft.com/office/powerpoint/2010/main" val="2511990526"/>
      </p:ext>
    </p:extLst>
  </p:cSld>
  <p:clrMapOvr>
    <a:masterClrMapping/>
  </p:clrMapOvr>
  <p:hf hdr="0" dt="0"/>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1717909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latin typeface="Open Sans" panose="020B0606030504020204" pitchFamily="34" charset="0"/>
                <a:cs typeface="Open Sans" panose="020B0606030504020204" pitchFamily="34" charset="0"/>
              </a:rPr>
              <a:t>Source: …</a:t>
            </a:r>
          </a:p>
        </p:txBody>
      </p:sp>
      <p:pic>
        <p:nvPicPr>
          <p:cNvPr id="5" name="Picture 13" descr="Governor Newsom Launches “Vaccinate All 58” Campaign based on Safety and  Equity as First Vaccines Arrive to California | California Governor">
            <a:extLst>
              <a:ext uri="{FF2B5EF4-FFF2-40B4-BE49-F238E27FC236}">
                <a16:creationId xmlns:a16="http://schemas.microsoft.com/office/drawing/2014/main" id="{FA02A969-8CAE-4781-AD14-FEBE0EB64D3B}"/>
              </a:ext>
            </a:extLst>
          </p:cNvPr>
          <p:cNvPicPr>
            <a:picLocks noChangeAspect="1" noChangeArrowheads="1"/>
          </p:cNvPicPr>
          <p:nvPr userDrawn="1"/>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auto">
          <a:xfrm>
            <a:off x="5151120" y="2636967"/>
            <a:ext cx="1889760" cy="1584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322031"/>
      </p:ext>
    </p:extLst>
  </p:cSld>
  <p:clrMapOvr>
    <a:masterClrMapping/>
  </p:clrMapOvr>
  <p:hf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2648-ED42-4C40-B45D-FF0F874E43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1A91E1-9F31-4171-9D9D-EFE2DE72FD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E1E4EC-00F9-4270-9F20-E212926934F9}"/>
              </a:ext>
            </a:extLst>
          </p:cNvPr>
          <p:cNvSpPr>
            <a:spLocks noGrp="1"/>
          </p:cNvSpPr>
          <p:nvPr>
            <p:ph type="dt" sz="half" idx="10"/>
          </p:nvPr>
        </p:nvSpPr>
        <p:spPr/>
        <p:txBody>
          <a:bodyPr/>
          <a:lstStyle>
            <a:lvl1pPr>
              <a:defRPr>
                <a:latin typeface="Open Sans" panose="020B0606030504020204" pitchFamily="34" charset="0"/>
              </a:defRPr>
            </a:lvl1pPr>
          </a:lstStyle>
          <a:p>
            <a:r>
              <a:rPr lang="en-US"/>
              <a:t>www.immregistries.org</a:t>
            </a:r>
          </a:p>
        </p:txBody>
      </p:sp>
      <p:sp>
        <p:nvSpPr>
          <p:cNvPr id="5" name="Footer Placeholder 4">
            <a:extLst>
              <a:ext uri="{FF2B5EF4-FFF2-40B4-BE49-F238E27FC236}">
                <a16:creationId xmlns:a16="http://schemas.microsoft.com/office/drawing/2014/main" id="{0D71B140-27B9-4964-B461-F9F408C21C1B}"/>
              </a:ext>
            </a:extLst>
          </p:cNvPr>
          <p:cNvSpPr>
            <a:spLocks noGrp="1"/>
          </p:cNvSpPr>
          <p:nvPr>
            <p:ph type="ftr" sz="quarter" idx="11"/>
          </p:nvPr>
        </p:nvSpPr>
        <p:spPr/>
        <p:txBody>
          <a:bodyPr/>
          <a:lstStyle>
            <a:lvl1pPr>
              <a:defRPr>
                <a:latin typeface="Open Sans" panose="020B0606030504020204" pitchFamily="34" charset="0"/>
              </a:defRPr>
            </a:lvl1pPr>
          </a:lstStyle>
          <a:p>
            <a:r>
              <a:rPr lang="en-US"/>
              <a:t>HIMSS WEBINAR</a:t>
            </a:r>
          </a:p>
        </p:txBody>
      </p:sp>
      <p:sp>
        <p:nvSpPr>
          <p:cNvPr id="6" name="Slide Number Placeholder 5">
            <a:extLst>
              <a:ext uri="{FF2B5EF4-FFF2-40B4-BE49-F238E27FC236}">
                <a16:creationId xmlns:a16="http://schemas.microsoft.com/office/drawing/2014/main" id="{507B61F0-DA98-4F1B-AD95-22D49E1760C5}"/>
              </a:ext>
            </a:extLst>
          </p:cNvPr>
          <p:cNvSpPr>
            <a:spLocks noGrp="1"/>
          </p:cNvSpPr>
          <p:nvPr>
            <p:ph type="sldNum" sz="quarter" idx="12"/>
          </p:nvPr>
        </p:nvSpPr>
        <p:spPr/>
        <p:txBody>
          <a:bodyPr/>
          <a:lstStyle>
            <a:lvl1pPr>
              <a:defRPr>
                <a:latin typeface="Open Sans" panose="020B0606030504020204" pitchFamily="34" charset="0"/>
              </a:defRPr>
            </a:lvl1pPr>
          </a:lstStyle>
          <a:p>
            <a:fld id="{C37B8D38-E635-46DA-89E3-1A58E1230D72}" type="slidenum">
              <a:rPr lang="en-US" smtClean="0"/>
              <a:pPr/>
              <a:t>‹#›</a:t>
            </a:fld>
            <a:endParaRPr lang="en-US"/>
          </a:p>
        </p:txBody>
      </p:sp>
    </p:spTree>
    <p:extLst>
      <p:ext uri="{BB962C8B-B14F-4D97-AF65-F5344CB8AC3E}">
        <p14:creationId xmlns:p14="http://schemas.microsoft.com/office/powerpoint/2010/main" val="1927619256"/>
      </p:ext>
    </p:extLst>
  </p:cSld>
  <p:clrMapOvr>
    <a:masterClrMapping/>
  </p:clrMapOvr>
  <p:hf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N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grpSp>
        <p:nvGrpSpPr>
          <p:cNvPr id="8" name="Group 7">
            <a:extLst>
              <a:ext uri="{FF2B5EF4-FFF2-40B4-BE49-F238E27FC236}">
                <a16:creationId xmlns:a16="http://schemas.microsoft.com/office/drawing/2014/main" id="{7211FFB2-58E7-4322-BA5D-9AC2F738FB73}"/>
              </a:ext>
            </a:extLst>
          </p:cNvPr>
          <p:cNvGrpSpPr/>
          <p:nvPr userDrawn="1"/>
        </p:nvGrpSpPr>
        <p:grpSpPr>
          <a:xfrm>
            <a:off x="837156" y="1054608"/>
            <a:ext cx="10885783" cy="4486055"/>
            <a:chOff x="837156" y="1054608"/>
            <a:chExt cx="10885783" cy="4486055"/>
          </a:xfrm>
        </p:grpSpPr>
        <p:pic>
          <p:nvPicPr>
            <p:cNvPr id="10" name="Graphic 9">
              <a:extLst>
                <a:ext uri="{FF2B5EF4-FFF2-40B4-BE49-F238E27FC236}">
                  <a16:creationId xmlns:a16="http://schemas.microsoft.com/office/drawing/2014/main" id="{DFEF4CC2-CC31-4F5F-B6DB-3B66D64916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156" y="1054608"/>
              <a:ext cx="4395244" cy="4486055"/>
            </a:xfrm>
            <a:prstGeom prst="rect">
              <a:avLst/>
            </a:prstGeom>
          </p:spPr>
        </p:pic>
        <p:cxnSp>
          <p:nvCxnSpPr>
            <p:cNvPr id="11" name="Straight Connector 10">
              <a:extLst>
                <a:ext uri="{FF2B5EF4-FFF2-40B4-BE49-F238E27FC236}">
                  <a16:creationId xmlns:a16="http://schemas.microsoft.com/office/drawing/2014/main" id="{429C2626-B42A-4BD6-B972-AF9E3ED0A7F7}"/>
                </a:ext>
              </a:extLst>
            </p:cNvPr>
            <p:cNvCxnSpPr>
              <a:cxnSpLocks/>
            </p:cNvCxnSpPr>
            <p:nvPr/>
          </p:nvCxnSpPr>
          <p:spPr>
            <a:xfrm>
              <a:off x="5570591" y="1117600"/>
              <a:ext cx="0" cy="40767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06CC435-5A5B-4784-A3F7-EF507CB74624}"/>
                </a:ext>
              </a:extLst>
            </p:cNvPr>
            <p:cNvSpPr txBox="1"/>
            <p:nvPr/>
          </p:nvSpPr>
          <p:spPr>
            <a:xfrm>
              <a:off x="5908783" y="1982450"/>
              <a:ext cx="5814156" cy="1446550"/>
            </a:xfrm>
            <a:prstGeom prst="rect">
              <a:avLst/>
            </a:prstGeom>
            <a:noFill/>
          </p:spPr>
          <p:txBody>
            <a:bodyPr wrap="none" rtlCol="0">
              <a:spAutoFit/>
            </a:bodyPr>
            <a:lstStyle/>
            <a:p>
              <a:r>
                <a:rPr lang="en-US" sz="8800" b="1">
                  <a:solidFill>
                    <a:schemeClr val="bg1"/>
                  </a:solidFill>
                  <a:latin typeface="Open Sans" panose="020B0606030504020204" pitchFamily="34" charset="0"/>
                  <a:ea typeface="Open Sans" panose="020B0606030504020204" pitchFamily="34" charset="0"/>
                  <a:cs typeface="Open Sans" panose="020B0606030504020204" pitchFamily="34" charset="0"/>
                </a:rPr>
                <a:t>WELCOME</a:t>
              </a:r>
            </a:p>
          </p:txBody>
        </p:sp>
        <p:sp>
          <p:nvSpPr>
            <p:cNvPr id="13" name="TextBox 12">
              <a:extLst>
                <a:ext uri="{FF2B5EF4-FFF2-40B4-BE49-F238E27FC236}">
                  <a16:creationId xmlns:a16="http://schemas.microsoft.com/office/drawing/2014/main" id="{93874FBE-76E4-42DD-8DBF-48BE76F21BA3}"/>
                </a:ext>
              </a:extLst>
            </p:cNvPr>
            <p:cNvSpPr txBox="1"/>
            <p:nvPr/>
          </p:nvSpPr>
          <p:spPr>
            <a:xfrm>
              <a:off x="5908783" y="3297636"/>
              <a:ext cx="2579552" cy="646331"/>
            </a:xfrm>
            <a:prstGeom prst="rect">
              <a:avLst/>
            </a:prstGeom>
            <a:noFill/>
          </p:spPr>
          <p:txBody>
            <a:bodyPr wrap="none" rtlCol="0">
              <a:spAutoFit/>
            </a:bodyPr>
            <a:lstStyle/>
            <a:p>
              <a:r>
                <a:rPr lang="en-US" sz="3600" b="1">
                  <a:solidFill>
                    <a:srgbClr val="629F44"/>
                  </a:solidFill>
                  <a:latin typeface="Open Sans Semibold" panose="020B0606030504020204" pitchFamily="34" charset="0"/>
                  <a:ea typeface="Open Sans Semibold" panose="020B0606030504020204" pitchFamily="34" charset="0"/>
                  <a:cs typeface="Open Sans Semibold" panose="020B0606030504020204" pitchFamily="34" charset="0"/>
                </a:rPr>
                <a:t>#AIRA2019</a:t>
              </a:r>
            </a:p>
          </p:txBody>
        </p:sp>
      </p:grpSp>
      <p:sp>
        <p:nvSpPr>
          <p:cNvPr id="14" name="Date Placeholder 3">
            <a:extLst>
              <a:ext uri="{FF2B5EF4-FFF2-40B4-BE49-F238E27FC236}">
                <a16:creationId xmlns:a16="http://schemas.microsoft.com/office/drawing/2014/main" id="{0A9E2B0D-6265-43F3-A354-7C198F4DADF5}"/>
              </a:ext>
            </a:extLst>
          </p:cNvPr>
          <p:cNvSpPr txBox="1">
            <a:spLocks/>
          </p:cNvSpPr>
          <p:nvPr userDrawn="1"/>
        </p:nvSpPr>
        <p:spPr>
          <a:xfrm>
            <a:off x="838200" y="637913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4E0658-B737-446F-93F2-3C0DE1149804}" type="datetimeFigureOut">
              <a:rPr lang="en-US" smtClean="0"/>
              <a:pPr/>
              <a:t>1/24/2023</a:t>
            </a:fld>
            <a:endParaRPr lang="en-US"/>
          </a:p>
        </p:txBody>
      </p:sp>
      <p:sp>
        <p:nvSpPr>
          <p:cNvPr id="15" name="Slide Number Placeholder 5">
            <a:extLst>
              <a:ext uri="{FF2B5EF4-FFF2-40B4-BE49-F238E27FC236}">
                <a16:creationId xmlns:a16="http://schemas.microsoft.com/office/drawing/2014/main" id="{976ABD22-BFA8-4609-BB68-C0C0DAE1594A}"/>
              </a:ext>
            </a:extLst>
          </p:cNvPr>
          <p:cNvSpPr txBox="1">
            <a:spLocks/>
          </p:cNvSpPr>
          <p:nvPr userDrawn="1"/>
        </p:nvSpPr>
        <p:spPr>
          <a:xfrm>
            <a:off x="8610600" y="63791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8BCFF-3F39-4843-BFE2-714935A88006}" type="slidenum">
              <a:rPr lang="en-US" smtClean="0"/>
              <a:pPr/>
              <a:t>‹#›</a:t>
            </a:fld>
            <a:endParaRPr lang="en-US"/>
          </a:p>
        </p:txBody>
      </p:sp>
      <p:pic>
        <p:nvPicPr>
          <p:cNvPr id="16" name="Picture 15">
            <a:extLst>
              <a:ext uri="{FF2B5EF4-FFF2-40B4-BE49-F238E27FC236}">
                <a16:creationId xmlns:a16="http://schemas.microsoft.com/office/drawing/2014/main" id="{FAB46D38-E888-4082-8C9A-99FB0C6FBA4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439521094"/>
      </p:ext>
    </p:extLst>
  </p:cSld>
  <p:clrMapOvr>
    <a:masterClrMapping/>
  </p:clrMapOvr>
  <p:hf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Large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FABFD9-DA35-7C46-B226-2AD3F1A3EC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1998" cy="6857999"/>
          </a:xfrm>
          <a:prstGeom prst="rect">
            <a:avLst/>
          </a:prstGeom>
        </p:spPr>
      </p:pic>
      <p:sp>
        <p:nvSpPr>
          <p:cNvPr id="16" name="Title 1">
            <a:extLst>
              <a:ext uri="{FF2B5EF4-FFF2-40B4-BE49-F238E27FC236}">
                <a16:creationId xmlns:a16="http://schemas.microsoft.com/office/drawing/2014/main" id="{96533954-3076-4248-ACF1-534F36552987}"/>
              </a:ext>
            </a:extLst>
          </p:cNvPr>
          <p:cNvSpPr>
            <a:spLocks noGrp="1"/>
          </p:cNvSpPr>
          <p:nvPr>
            <p:ph type="title"/>
          </p:nvPr>
        </p:nvSpPr>
        <p:spPr>
          <a:xfrm>
            <a:off x="1838529" y="5233480"/>
            <a:ext cx="8492245" cy="1053143"/>
          </a:xfrm>
        </p:spPr>
        <p:txBody>
          <a:bodyPr anchor="b"/>
          <a:lstStyle>
            <a:lvl1pPr algn="ctr">
              <a:defRPr sz="6000">
                <a:solidFill>
                  <a:schemeClr val="bg1"/>
                </a:solidFill>
              </a:defRPr>
            </a:lvl1pPr>
          </a:lstStyle>
          <a:p>
            <a:r>
              <a:rPr lang="en-US"/>
              <a:t>Click to edit Master title</a:t>
            </a:r>
          </a:p>
        </p:txBody>
      </p:sp>
      <p:sp>
        <p:nvSpPr>
          <p:cNvPr id="17" name="Text Placeholder 2">
            <a:extLst>
              <a:ext uri="{FF2B5EF4-FFF2-40B4-BE49-F238E27FC236}">
                <a16:creationId xmlns:a16="http://schemas.microsoft.com/office/drawing/2014/main" id="{23AD26DB-AEDD-4F42-A19C-88E348185E3C}"/>
              </a:ext>
            </a:extLst>
          </p:cNvPr>
          <p:cNvSpPr>
            <a:spLocks noGrp="1"/>
          </p:cNvSpPr>
          <p:nvPr>
            <p:ph type="body" idx="1"/>
          </p:nvPr>
        </p:nvSpPr>
        <p:spPr>
          <a:xfrm>
            <a:off x="2140084" y="6177064"/>
            <a:ext cx="7937771" cy="395248"/>
          </a:xfrm>
        </p:spPr>
        <p:txBody>
          <a:bodyPr/>
          <a:lstStyle>
            <a:lvl1pPr marL="0" indent="0" algn="ctr">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87497950"/>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8"/>
            <a:ext cx="11059884" cy="1162051"/>
          </a:xfrm>
          <a:prstGeom prst="rect">
            <a:avLst/>
          </a:prstGeom>
        </p:spPr>
        <p:txBody>
          <a:bodyPr anchor="b"/>
          <a:lstStyle>
            <a:lvl1pPr algn="l">
              <a:defRPr sz="3600" b="1" baseline="0">
                <a:solidFill>
                  <a:schemeClr val="bg2"/>
                </a:solidFill>
                <a:effectLst/>
                <a:latin typeface="Open Sans" panose="020B0606030504020204" pitchFamily="34" charset="0"/>
              </a:defRPr>
            </a:lvl1pPr>
          </a:lstStyle>
          <a:p>
            <a:r>
              <a:rPr lang="en-US"/>
              <a:t>Click to edit Master title style</a:t>
            </a:r>
          </a:p>
        </p:txBody>
      </p:sp>
      <p:sp>
        <p:nvSpPr>
          <p:cNvPr id="5" name="Text Placeholder 2"/>
          <p:cNvSpPr>
            <a:spLocks noGrp="1"/>
          </p:cNvSpPr>
          <p:nvPr>
            <p:ph type="body" idx="1"/>
          </p:nvPr>
        </p:nvSpPr>
        <p:spPr>
          <a:xfrm>
            <a:off x="609601" y="5900929"/>
            <a:ext cx="10363200" cy="568325"/>
          </a:xfrm>
          <a:prstGeom prst="rect">
            <a:avLst/>
          </a:prstGeom>
        </p:spPr>
        <p:txBody>
          <a:bodyPr anchor="b"/>
          <a:lstStyle>
            <a:lvl1pPr marL="0" indent="0" algn="l">
              <a:lnSpc>
                <a:spcPts val="2200"/>
              </a:lnSpc>
              <a:buNone/>
              <a:defRPr sz="2000" baseline="0">
                <a:solidFill>
                  <a:schemeClr val="bg2"/>
                </a:solidFill>
                <a:latin typeface="Open Sans" panose="020B0606030504020204"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6869961"/>
      </p:ext>
    </p:extLst>
  </p:cSld>
  <p:clrMapOvr>
    <a:masterClrMapping/>
  </p:clrMapOvr>
  <p:transition>
    <p:fade/>
  </p:transition>
  <p:hf hdr="0" dt="0"/>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Small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FABFD9-DA35-7C46-B226-2AD3F1A3EC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1998" cy="6857999"/>
          </a:xfrm>
          <a:prstGeom prst="rect">
            <a:avLst/>
          </a:prstGeom>
        </p:spPr>
      </p:pic>
      <p:sp>
        <p:nvSpPr>
          <p:cNvPr id="16" name="Title 1">
            <a:extLst>
              <a:ext uri="{FF2B5EF4-FFF2-40B4-BE49-F238E27FC236}">
                <a16:creationId xmlns:a16="http://schemas.microsoft.com/office/drawing/2014/main" id="{96533954-3076-4248-ACF1-534F36552987}"/>
              </a:ext>
            </a:extLst>
          </p:cNvPr>
          <p:cNvSpPr>
            <a:spLocks noGrp="1"/>
          </p:cNvSpPr>
          <p:nvPr>
            <p:ph type="title"/>
          </p:nvPr>
        </p:nvSpPr>
        <p:spPr>
          <a:xfrm>
            <a:off x="1819071" y="4376472"/>
            <a:ext cx="8560341" cy="1758682"/>
          </a:xfrm>
        </p:spPr>
        <p:txBody>
          <a:bodyPr anchor="b"/>
          <a:lstStyle>
            <a:lvl1pPr algn="ctr">
              <a:defRPr sz="6000">
                <a:solidFill>
                  <a:schemeClr val="bg1"/>
                </a:solidFill>
              </a:defRPr>
            </a:lvl1pPr>
          </a:lstStyle>
          <a:p>
            <a:r>
              <a:rPr lang="en-US"/>
              <a:t>Click to edit Master title</a:t>
            </a:r>
          </a:p>
        </p:txBody>
      </p:sp>
      <p:sp>
        <p:nvSpPr>
          <p:cNvPr id="17" name="Text Placeholder 2">
            <a:extLst>
              <a:ext uri="{FF2B5EF4-FFF2-40B4-BE49-F238E27FC236}">
                <a16:creationId xmlns:a16="http://schemas.microsoft.com/office/drawing/2014/main" id="{23AD26DB-AEDD-4F42-A19C-88E348185E3C}"/>
              </a:ext>
            </a:extLst>
          </p:cNvPr>
          <p:cNvSpPr>
            <a:spLocks noGrp="1"/>
          </p:cNvSpPr>
          <p:nvPr>
            <p:ph type="body" idx="1"/>
          </p:nvPr>
        </p:nvSpPr>
        <p:spPr>
          <a:xfrm>
            <a:off x="2159539" y="6155032"/>
            <a:ext cx="7928044" cy="540328"/>
          </a:xfrm>
        </p:spPr>
        <p:txBody>
          <a:bodyPr/>
          <a:lstStyle>
            <a:lvl1pPr marL="0" indent="0" algn="ctr">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60837570"/>
      </p:ext>
    </p:extLst>
  </p:cSld>
  <p:clrMapOvr>
    <a:masterClrMapping/>
  </p:clrMapOvr>
  <p:hf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 White Bkgd / Centered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CEBA0-C949-E84C-8D89-99BD13E17D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263BCE19-67E0-4714-85F7-3A198D656BB8}"/>
              </a:ext>
            </a:extLst>
          </p:cNvPr>
          <p:cNvSpPr>
            <a:spLocks noGrp="1"/>
          </p:cNvSpPr>
          <p:nvPr>
            <p:ph type="ftr" sz="quarter" idx="11"/>
          </p:nvPr>
        </p:nvSpPr>
        <p:spPr/>
        <p:txBody>
          <a:bodyPr/>
          <a:lstStyle/>
          <a:p>
            <a:r>
              <a:rPr lang="en-US"/>
              <a:t>HIMSS WEBINAR</a:t>
            </a:r>
          </a:p>
        </p:txBody>
      </p:sp>
      <p:sp>
        <p:nvSpPr>
          <p:cNvPr id="10" name="Title 1">
            <a:extLst>
              <a:ext uri="{FF2B5EF4-FFF2-40B4-BE49-F238E27FC236}">
                <a16:creationId xmlns:a16="http://schemas.microsoft.com/office/drawing/2014/main" id="{BEB82EA3-EE52-2043-A022-EA404AB66F80}"/>
              </a:ext>
            </a:extLst>
          </p:cNvPr>
          <p:cNvSpPr>
            <a:spLocks noGrp="1"/>
          </p:cNvSpPr>
          <p:nvPr>
            <p:ph type="title"/>
          </p:nvPr>
        </p:nvSpPr>
        <p:spPr>
          <a:xfrm>
            <a:off x="1196502" y="3177124"/>
            <a:ext cx="9708203" cy="1758682"/>
          </a:xfrm>
        </p:spPr>
        <p:txBody>
          <a:bodyPr anchor="b"/>
          <a:lstStyle>
            <a:lvl1pPr algn="ctr">
              <a:defRPr sz="6000">
                <a:solidFill>
                  <a:srgbClr val="1C3C50"/>
                </a:solidFill>
              </a:defRPr>
            </a:lvl1pPr>
          </a:lstStyle>
          <a:p>
            <a:r>
              <a:rPr lang="en-US"/>
              <a:t>Click to edit Master title</a:t>
            </a:r>
          </a:p>
        </p:txBody>
      </p:sp>
      <p:sp>
        <p:nvSpPr>
          <p:cNvPr id="11" name="Text Placeholder 2">
            <a:extLst>
              <a:ext uri="{FF2B5EF4-FFF2-40B4-BE49-F238E27FC236}">
                <a16:creationId xmlns:a16="http://schemas.microsoft.com/office/drawing/2014/main" id="{EABD24DC-3DA2-AA42-B687-FC48670C09D8}"/>
              </a:ext>
            </a:extLst>
          </p:cNvPr>
          <p:cNvSpPr>
            <a:spLocks noGrp="1"/>
          </p:cNvSpPr>
          <p:nvPr>
            <p:ph type="body" idx="1"/>
          </p:nvPr>
        </p:nvSpPr>
        <p:spPr>
          <a:xfrm>
            <a:off x="1877438" y="4962795"/>
            <a:ext cx="8521430" cy="1011978"/>
          </a:xfrm>
        </p:spPr>
        <p:txBody>
          <a:bodyPr/>
          <a:lstStyle>
            <a:lvl1pPr marL="0" indent="0" algn="ctr">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Slide Number Placeholder 5">
            <a:extLst>
              <a:ext uri="{FF2B5EF4-FFF2-40B4-BE49-F238E27FC236}">
                <a16:creationId xmlns:a16="http://schemas.microsoft.com/office/drawing/2014/main" id="{16AE0FB8-BBB7-46EA-A6F4-970C7B8A4447}"/>
              </a:ext>
            </a:extLst>
          </p:cNvPr>
          <p:cNvSpPr>
            <a:spLocks noGrp="1"/>
          </p:cNvSpPr>
          <p:nvPr>
            <p:ph type="sldNum" sz="quarter" idx="12"/>
          </p:nvPr>
        </p:nvSpPr>
        <p:spPr>
          <a:xfrm>
            <a:off x="8610600" y="6356350"/>
            <a:ext cx="1416485" cy="365125"/>
          </a:xfrm>
        </p:spPr>
        <p:txBody>
          <a:bodyPr/>
          <a:lstStyle>
            <a:lvl1pPr algn="r">
              <a:defRPr>
                <a:solidFill>
                  <a:schemeClr val="bg1"/>
                </a:solidFill>
              </a:defRPr>
            </a:lvl1pPr>
          </a:lstStyle>
          <a:p>
            <a:fld id="{0178BCFF-3F39-4843-BFE2-714935A88006}" type="slidenum">
              <a:rPr lang="en-US" smtClean="0"/>
              <a:pPr/>
              <a:t>‹#›</a:t>
            </a:fld>
            <a:endParaRPr lang="en-US"/>
          </a:p>
        </p:txBody>
      </p:sp>
      <p:pic>
        <p:nvPicPr>
          <p:cNvPr id="6" name="Picture 5">
            <a:extLst>
              <a:ext uri="{FF2B5EF4-FFF2-40B4-BE49-F238E27FC236}">
                <a16:creationId xmlns:a16="http://schemas.microsoft.com/office/drawing/2014/main" id="{897F6DFD-DF5F-5348-B7CC-397A5352A3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7019" y="435091"/>
            <a:ext cx="2776475" cy="3075332"/>
          </a:xfrm>
          <a:prstGeom prst="rect">
            <a:avLst/>
          </a:prstGeom>
        </p:spPr>
      </p:pic>
    </p:spTree>
    <p:extLst>
      <p:ext uri="{BB962C8B-B14F-4D97-AF65-F5344CB8AC3E}">
        <p14:creationId xmlns:p14="http://schemas.microsoft.com/office/powerpoint/2010/main" val="3438352340"/>
      </p:ext>
    </p:extLst>
  </p:cSld>
  <p:clrMapOvr>
    <a:masterClrMapping/>
  </p:clrMapOvr>
  <p:hf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 White Bkgd / Left Log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B238F0-6636-2949-9DA1-16DB63A7E4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0ADA80-47DC-4FBD-A52B-E0108E75AE81}"/>
              </a:ext>
            </a:extLst>
          </p:cNvPr>
          <p:cNvSpPr>
            <a:spLocks noGrp="1"/>
          </p:cNvSpPr>
          <p:nvPr>
            <p:ph type="title" hasCustomPrompt="1"/>
          </p:nvPr>
        </p:nvSpPr>
        <p:spPr>
          <a:xfrm>
            <a:off x="5256754" y="1739348"/>
            <a:ext cx="5370988" cy="2245213"/>
          </a:xfrm>
        </p:spPr>
        <p:txBody>
          <a:bodyPr anchor="b"/>
          <a:lstStyle>
            <a:lvl1pPr algn="l">
              <a:defRPr sz="6000">
                <a:solidFill>
                  <a:srgbClr val="1C3C50"/>
                </a:solidFill>
              </a:defRPr>
            </a:lvl1pPr>
          </a:lstStyle>
          <a:p>
            <a:r>
              <a:rPr lang="en-US"/>
              <a:t>Click to edit </a:t>
            </a:r>
            <a:br>
              <a:rPr lang="en-US"/>
            </a:br>
            <a:r>
              <a:rPr lang="en-US"/>
              <a:t>Master title</a:t>
            </a:r>
          </a:p>
        </p:txBody>
      </p:sp>
      <p:sp>
        <p:nvSpPr>
          <p:cNvPr id="3" name="Text Placeholder 2">
            <a:extLst>
              <a:ext uri="{FF2B5EF4-FFF2-40B4-BE49-F238E27FC236}">
                <a16:creationId xmlns:a16="http://schemas.microsoft.com/office/drawing/2014/main" id="{A7AAF632-CD5C-4379-A26D-41FDA3E7816A}"/>
              </a:ext>
            </a:extLst>
          </p:cNvPr>
          <p:cNvSpPr>
            <a:spLocks noGrp="1"/>
          </p:cNvSpPr>
          <p:nvPr>
            <p:ph type="body" idx="1"/>
          </p:nvPr>
        </p:nvSpPr>
        <p:spPr>
          <a:xfrm>
            <a:off x="5255706" y="4009962"/>
            <a:ext cx="5372035" cy="1150890"/>
          </a:xfrm>
        </p:spPr>
        <p:txBody>
          <a:bodyPr/>
          <a:lstStyle>
            <a:lvl1pPr marL="0" indent="0" algn="l">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263BCE19-67E0-4714-85F7-3A198D656BB8}"/>
              </a:ext>
            </a:extLst>
          </p:cNvPr>
          <p:cNvSpPr>
            <a:spLocks noGrp="1"/>
          </p:cNvSpPr>
          <p:nvPr>
            <p:ph type="ftr" sz="quarter" idx="11"/>
          </p:nvPr>
        </p:nvSpPr>
        <p:spPr/>
        <p:txBody>
          <a:bodyPr/>
          <a:lstStyle/>
          <a:p>
            <a:r>
              <a:rPr lang="en-US"/>
              <a:t>HIMSS WEBINAR</a:t>
            </a:r>
          </a:p>
        </p:txBody>
      </p:sp>
      <p:cxnSp>
        <p:nvCxnSpPr>
          <p:cNvPr id="12" name="Straight Connector 11">
            <a:extLst>
              <a:ext uri="{FF2B5EF4-FFF2-40B4-BE49-F238E27FC236}">
                <a16:creationId xmlns:a16="http://schemas.microsoft.com/office/drawing/2014/main" id="{FA33D7A0-B847-BC45-874C-488D277B6FF2}"/>
              </a:ext>
            </a:extLst>
          </p:cNvPr>
          <p:cNvCxnSpPr>
            <a:cxnSpLocks/>
          </p:cNvCxnSpPr>
          <p:nvPr userDrawn="1"/>
        </p:nvCxnSpPr>
        <p:spPr>
          <a:xfrm>
            <a:off x="4775200" y="1739348"/>
            <a:ext cx="0" cy="3421504"/>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D5F5658F-DF70-474A-A955-00A7719F0EFF}"/>
              </a:ext>
            </a:extLst>
          </p:cNvPr>
          <p:cNvSpPr>
            <a:spLocks noGrp="1"/>
          </p:cNvSpPr>
          <p:nvPr>
            <p:ph type="sldNum" sz="quarter" idx="12"/>
          </p:nvPr>
        </p:nvSpPr>
        <p:spPr>
          <a:xfrm>
            <a:off x="8610600" y="6356350"/>
            <a:ext cx="1416485" cy="365125"/>
          </a:xfrm>
        </p:spPr>
        <p:txBody>
          <a:bodyPr/>
          <a:lstStyle>
            <a:lvl1pPr algn="r">
              <a:defRPr>
                <a:solidFill>
                  <a:schemeClr val="bg1"/>
                </a:solidFill>
              </a:defRPr>
            </a:lvl1pPr>
          </a:lstStyle>
          <a:p>
            <a:fld id="{0178BCFF-3F39-4843-BFE2-714935A88006}" type="slidenum">
              <a:rPr lang="en-US" smtClean="0"/>
              <a:pPr/>
              <a:t>‹#›</a:t>
            </a:fld>
            <a:endParaRPr lang="en-US"/>
          </a:p>
        </p:txBody>
      </p:sp>
      <p:pic>
        <p:nvPicPr>
          <p:cNvPr id="20" name="Picture 19">
            <a:extLst>
              <a:ext uri="{FF2B5EF4-FFF2-40B4-BE49-F238E27FC236}">
                <a16:creationId xmlns:a16="http://schemas.microsoft.com/office/drawing/2014/main" id="{185C3308-863B-D048-8DD4-5B002E67E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201" y="1443012"/>
            <a:ext cx="3762756" cy="4167775"/>
          </a:xfrm>
          <a:prstGeom prst="rect">
            <a:avLst/>
          </a:prstGeom>
        </p:spPr>
      </p:pic>
    </p:spTree>
    <p:extLst>
      <p:ext uri="{BB962C8B-B14F-4D97-AF65-F5344CB8AC3E}">
        <p14:creationId xmlns:p14="http://schemas.microsoft.com/office/powerpoint/2010/main" val="2195645956"/>
      </p:ext>
    </p:extLst>
  </p:cSld>
  <p:clrMapOvr>
    <a:masterClrMapping/>
  </p:clrMapOvr>
  <p:hf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Header Logo Left Portland Backgroun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414C929-61F2-514E-B09F-0759A70E4F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572000" cy="6858000"/>
          </a:xfrm>
          <a:prstGeom prst="rect">
            <a:avLst/>
          </a:prstGeom>
        </p:spPr>
      </p:pic>
      <p:sp>
        <p:nvSpPr>
          <p:cNvPr id="4" name="Date Placeholder 3">
            <a:extLst>
              <a:ext uri="{FF2B5EF4-FFF2-40B4-BE49-F238E27FC236}">
                <a16:creationId xmlns:a16="http://schemas.microsoft.com/office/drawing/2014/main" id="{5604E9A2-EB93-49EB-8815-B052457367C6}"/>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263BCE19-67E0-4714-85F7-3A198D656BB8}"/>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672A04CB-59F6-4E41-B585-219E264E4E1B}"/>
              </a:ext>
            </a:extLst>
          </p:cNvPr>
          <p:cNvSpPr>
            <a:spLocks noGrp="1"/>
          </p:cNvSpPr>
          <p:nvPr>
            <p:ph type="sldNum" sz="quarter" idx="12"/>
          </p:nvPr>
        </p:nvSpPr>
        <p:spPr/>
        <p:txBody>
          <a:bodyPr/>
          <a:lstStyle>
            <a:lvl1pPr>
              <a:defRPr>
                <a:solidFill>
                  <a:schemeClr val="accent3"/>
                </a:solidFill>
              </a:defRPr>
            </a:lvl1pPr>
          </a:lstStyle>
          <a:p>
            <a:fld id="{0178BCFF-3F39-4843-BFE2-714935A88006}" type="slidenum">
              <a:rPr lang="en-US" smtClean="0"/>
              <a:pPr/>
              <a:t>‹#›</a:t>
            </a:fld>
            <a:endParaRPr lang="en-US"/>
          </a:p>
        </p:txBody>
      </p:sp>
      <p:sp>
        <p:nvSpPr>
          <p:cNvPr id="14" name="Title 1">
            <a:extLst>
              <a:ext uri="{FF2B5EF4-FFF2-40B4-BE49-F238E27FC236}">
                <a16:creationId xmlns:a16="http://schemas.microsoft.com/office/drawing/2014/main" id="{37FA1DA8-74CD-164A-9174-B2CD9DFB6696}"/>
              </a:ext>
            </a:extLst>
          </p:cNvPr>
          <p:cNvSpPr>
            <a:spLocks noGrp="1"/>
          </p:cNvSpPr>
          <p:nvPr>
            <p:ph type="title" hasCustomPrompt="1"/>
          </p:nvPr>
        </p:nvSpPr>
        <p:spPr>
          <a:xfrm>
            <a:off x="5256753" y="2071404"/>
            <a:ext cx="5893841" cy="1758682"/>
          </a:xfrm>
        </p:spPr>
        <p:txBody>
          <a:bodyPr anchor="b"/>
          <a:lstStyle>
            <a:lvl1pPr algn="l">
              <a:defRPr sz="6000">
                <a:solidFill>
                  <a:srgbClr val="1C3C50"/>
                </a:solidFill>
              </a:defRPr>
            </a:lvl1pPr>
          </a:lstStyle>
          <a:p>
            <a:r>
              <a:rPr lang="en-US"/>
              <a:t>Click to edit </a:t>
            </a:r>
            <a:br>
              <a:rPr lang="en-US"/>
            </a:br>
            <a:r>
              <a:rPr lang="en-US"/>
              <a:t>Master title style</a:t>
            </a:r>
          </a:p>
        </p:txBody>
      </p:sp>
      <p:sp>
        <p:nvSpPr>
          <p:cNvPr id="15" name="Text Placeholder 2">
            <a:extLst>
              <a:ext uri="{FF2B5EF4-FFF2-40B4-BE49-F238E27FC236}">
                <a16:creationId xmlns:a16="http://schemas.microsoft.com/office/drawing/2014/main" id="{20768C4F-4C97-024A-AD07-48DCAE66BA2C}"/>
              </a:ext>
            </a:extLst>
          </p:cNvPr>
          <p:cNvSpPr>
            <a:spLocks noGrp="1"/>
          </p:cNvSpPr>
          <p:nvPr>
            <p:ph type="body" idx="1"/>
          </p:nvPr>
        </p:nvSpPr>
        <p:spPr>
          <a:xfrm>
            <a:off x="5255706" y="3855487"/>
            <a:ext cx="5893840" cy="1150890"/>
          </a:xfrm>
        </p:spPr>
        <p:txBody>
          <a:bodyPr/>
          <a:lstStyle>
            <a:lvl1pPr marL="0" indent="0" algn="l">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62276166"/>
      </p:ext>
    </p:extLst>
  </p:cSld>
  <p:clrMapOvr>
    <a:masterClrMapping/>
  </p:clrMapOvr>
  <p:hf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ay Lef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20BA1B-ED62-AE46-8D4B-F03ACE8264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CDA6C87-5C8E-9C49-AA9A-25122544CD50}"/>
              </a:ext>
            </a:extLst>
          </p:cNvPr>
          <p:cNvSpPr>
            <a:spLocks noGrp="1"/>
          </p:cNvSpPr>
          <p:nvPr>
            <p:ph type="pic" sz="quarter" idx="13"/>
          </p:nvPr>
        </p:nvSpPr>
        <p:spPr>
          <a:xfrm>
            <a:off x="0" y="0"/>
            <a:ext cx="4703763" cy="6858000"/>
          </a:xfrm>
          <a:solidFill>
            <a:schemeClr val="bg1">
              <a:lumMod val="85000"/>
            </a:schemeClr>
          </a:solidFill>
        </p:spPr>
        <p:txBody>
          <a:bodyPr/>
          <a:lstStyle/>
          <a:p>
            <a:endParaRPr lang="en-US"/>
          </a:p>
        </p:txBody>
      </p:sp>
      <p:sp>
        <p:nvSpPr>
          <p:cNvPr id="4" name="Date Placeholder 3">
            <a:extLst>
              <a:ext uri="{FF2B5EF4-FFF2-40B4-BE49-F238E27FC236}">
                <a16:creationId xmlns:a16="http://schemas.microsoft.com/office/drawing/2014/main" id="{5604E9A2-EB93-49EB-8815-B052457367C6}"/>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263BCE19-67E0-4714-85F7-3A198D656BB8}"/>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672A04CB-59F6-4E41-B585-219E264E4E1B}"/>
              </a:ext>
            </a:extLst>
          </p:cNvPr>
          <p:cNvSpPr>
            <a:spLocks noGrp="1"/>
          </p:cNvSpPr>
          <p:nvPr>
            <p:ph type="sldNum" sz="quarter" idx="12"/>
          </p:nvPr>
        </p:nvSpPr>
        <p:spPr/>
        <p:txBody>
          <a:bodyPr/>
          <a:lstStyle>
            <a:lvl1pPr>
              <a:defRPr>
                <a:solidFill>
                  <a:schemeClr val="accent3"/>
                </a:solidFill>
              </a:defRPr>
            </a:lvl1pPr>
          </a:lstStyle>
          <a:p>
            <a:fld id="{0178BCFF-3F39-4843-BFE2-714935A88006}" type="slidenum">
              <a:rPr lang="en-US" smtClean="0"/>
              <a:pPr/>
              <a:t>‹#›</a:t>
            </a:fld>
            <a:endParaRPr lang="en-US"/>
          </a:p>
        </p:txBody>
      </p:sp>
      <p:sp>
        <p:nvSpPr>
          <p:cNvPr id="14" name="Title 1">
            <a:extLst>
              <a:ext uri="{FF2B5EF4-FFF2-40B4-BE49-F238E27FC236}">
                <a16:creationId xmlns:a16="http://schemas.microsoft.com/office/drawing/2014/main" id="{37FA1DA8-74CD-164A-9174-B2CD9DFB6696}"/>
              </a:ext>
            </a:extLst>
          </p:cNvPr>
          <p:cNvSpPr>
            <a:spLocks noGrp="1"/>
          </p:cNvSpPr>
          <p:nvPr>
            <p:ph type="title" hasCustomPrompt="1"/>
          </p:nvPr>
        </p:nvSpPr>
        <p:spPr>
          <a:xfrm>
            <a:off x="5256753" y="2037559"/>
            <a:ext cx="5893841" cy="1758682"/>
          </a:xfrm>
        </p:spPr>
        <p:txBody>
          <a:bodyPr anchor="b"/>
          <a:lstStyle>
            <a:lvl1pPr algn="l">
              <a:defRPr sz="6000">
                <a:solidFill>
                  <a:srgbClr val="1C3C50"/>
                </a:solidFill>
              </a:defRPr>
            </a:lvl1pPr>
          </a:lstStyle>
          <a:p>
            <a:r>
              <a:rPr lang="en-US"/>
              <a:t>Click to edit </a:t>
            </a:r>
            <a:br>
              <a:rPr lang="en-US"/>
            </a:br>
            <a:r>
              <a:rPr lang="en-US"/>
              <a:t>Master title style</a:t>
            </a:r>
          </a:p>
        </p:txBody>
      </p:sp>
      <p:sp>
        <p:nvSpPr>
          <p:cNvPr id="15" name="Text Placeholder 2">
            <a:extLst>
              <a:ext uri="{FF2B5EF4-FFF2-40B4-BE49-F238E27FC236}">
                <a16:creationId xmlns:a16="http://schemas.microsoft.com/office/drawing/2014/main" id="{20768C4F-4C97-024A-AD07-48DCAE66BA2C}"/>
              </a:ext>
            </a:extLst>
          </p:cNvPr>
          <p:cNvSpPr>
            <a:spLocks noGrp="1"/>
          </p:cNvSpPr>
          <p:nvPr>
            <p:ph type="body" idx="1"/>
          </p:nvPr>
        </p:nvSpPr>
        <p:spPr>
          <a:xfrm>
            <a:off x="5255706" y="3821642"/>
            <a:ext cx="5893840" cy="1150890"/>
          </a:xfrm>
        </p:spPr>
        <p:txBody>
          <a:bodyPr/>
          <a:lstStyle>
            <a:lvl1pPr marL="0" indent="0" algn="l">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84191908"/>
      </p:ext>
    </p:extLst>
  </p:cSld>
  <p:clrMapOvr>
    <a:masterClrMapping/>
  </p:clrMapOvr>
  <p:hf hd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ray Righ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20BA1B-ED62-AE46-8D4B-F03ACE8264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CDA6C87-5C8E-9C49-AA9A-25122544CD50}"/>
              </a:ext>
            </a:extLst>
          </p:cNvPr>
          <p:cNvSpPr>
            <a:spLocks noGrp="1"/>
          </p:cNvSpPr>
          <p:nvPr>
            <p:ph type="pic" sz="quarter" idx="13"/>
          </p:nvPr>
        </p:nvSpPr>
        <p:spPr>
          <a:xfrm>
            <a:off x="7488237" y="0"/>
            <a:ext cx="4703763" cy="6858000"/>
          </a:xfrm>
          <a:solidFill>
            <a:schemeClr val="bg1">
              <a:lumMod val="85000"/>
            </a:schemeClr>
          </a:solidFill>
        </p:spPr>
        <p:txBody>
          <a:bodyPr/>
          <a:lstStyle/>
          <a:p>
            <a:endParaRPr lang="en-US"/>
          </a:p>
        </p:txBody>
      </p:sp>
      <p:sp>
        <p:nvSpPr>
          <p:cNvPr id="4" name="Date Placeholder 3">
            <a:extLst>
              <a:ext uri="{FF2B5EF4-FFF2-40B4-BE49-F238E27FC236}">
                <a16:creationId xmlns:a16="http://schemas.microsoft.com/office/drawing/2014/main" id="{5604E9A2-EB93-49EB-8815-B052457367C6}"/>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263BCE19-67E0-4714-85F7-3A198D656BB8}"/>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672A04CB-59F6-4E41-B585-219E264E4E1B}"/>
              </a:ext>
            </a:extLst>
          </p:cNvPr>
          <p:cNvSpPr>
            <a:spLocks noGrp="1"/>
          </p:cNvSpPr>
          <p:nvPr>
            <p:ph type="sldNum" sz="quarter" idx="12"/>
          </p:nvPr>
        </p:nvSpPr>
        <p:spPr/>
        <p:txBody>
          <a:bodyPr/>
          <a:lstStyle>
            <a:lvl1pPr>
              <a:defRPr>
                <a:solidFill>
                  <a:schemeClr val="bg1"/>
                </a:solidFill>
              </a:defRPr>
            </a:lvl1pPr>
          </a:lstStyle>
          <a:p>
            <a:fld id="{0178BCFF-3F39-4843-BFE2-714935A88006}" type="slidenum">
              <a:rPr lang="en-US" smtClean="0"/>
              <a:pPr/>
              <a:t>‹#›</a:t>
            </a:fld>
            <a:endParaRPr lang="en-US"/>
          </a:p>
        </p:txBody>
      </p:sp>
      <p:sp>
        <p:nvSpPr>
          <p:cNvPr id="14" name="Title 1">
            <a:extLst>
              <a:ext uri="{FF2B5EF4-FFF2-40B4-BE49-F238E27FC236}">
                <a16:creationId xmlns:a16="http://schemas.microsoft.com/office/drawing/2014/main" id="{37FA1DA8-74CD-164A-9174-B2CD9DFB6696}"/>
              </a:ext>
            </a:extLst>
          </p:cNvPr>
          <p:cNvSpPr>
            <a:spLocks noGrp="1"/>
          </p:cNvSpPr>
          <p:nvPr>
            <p:ph type="title" hasCustomPrompt="1"/>
          </p:nvPr>
        </p:nvSpPr>
        <p:spPr>
          <a:xfrm>
            <a:off x="791515" y="2773054"/>
            <a:ext cx="5893841" cy="1758682"/>
          </a:xfrm>
        </p:spPr>
        <p:txBody>
          <a:bodyPr anchor="b"/>
          <a:lstStyle>
            <a:lvl1pPr algn="l">
              <a:defRPr sz="6000">
                <a:solidFill>
                  <a:srgbClr val="1C3C50"/>
                </a:solidFill>
              </a:defRPr>
            </a:lvl1pPr>
          </a:lstStyle>
          <a:p>
            <a:r>
              <a:rPr lang="en-US"/>
              <a:t>Click to edit </a:t>
            </a:r>
            <a:br>
              <a:rPr lang="en-US"/>
            </a:br>
            <a:r>
              <a:rPr lang="en-US"/>
              <a:t>Master title style</a:t>
            </a:r>
          </a:p>
        </p:txBody>
      </p:sp>
      <p:sp>
        <p:nvSpPr>
          <p:cNvPr id="15" name="Text Placeholder 2">
            <a:extLst>
              <a:ext uri="{FF2B5EF4-FFF2-40B4-BE49-F238E27FC236}">
                <a16:creationId xmlns:a16="http://schemas.microsoft.com/office/drawing/2014/main" id="{20768C4F-4C97-024A-AD07-48DCAE66BA2C}"/>
              </a:ext>
            </a:extLst>
          </p:cNvPr>
          <p:cNvSpPr>
            <a:spLocks noGrp="1"/>
          </p:cNvSpPr>
          <p:nvPr>
            <p:ph type="body" idx="1"/>
          </p:nvPr>
        </p:nvSpPr>
        <p:spPr>
          <a:xfrm>
            <a:off x="790468" y="4557137"/>
            <a:ext cx="5893840" cy="1150890"/>
          </a:xfrm>
        </p:spPr>
        <p:txBody>
          <a:bodyPr/>
          <a:lstStyle>
            <a:lvl1pPr marL="0" indent="0" algn="l">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6" name="Picture 15">
            <a:extLst>
              <a:ext uri="{FF2B5EF4-FFF2-40B4-BE49-F238E27FC236}">
                <a16:creationId xmlns:a16="http://schemas.microsoft.com/office/drawing/2014/main" id="{233DB3CA-ABF5-9045-9CE1-864F1F391C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115" y="482809"/>
            <a:ext cx="1891799" cy="2095430"/>
          </a:xfrm>
          <a:prstGeom prst="rect">
            <a:avLst/>
          </a:prstGeom>
        </p:spPr>
      </p:pic>
    </p:spTree>
    <p:extLst>
      <p:ext uri="{BB962C8B-B14F-4D97-AF65-F5344CB8AC3E}">
        <p14:creationId xmlns:p14="http://schemas.microsoft.com/office/powerpoint/2010/main" val="2741169878"/>
      </p:ext>
    </p:extLst>
  </p:cSld>
  <p:clrMapOvr>
    <a:masterClrMapping/>
  </p:clrMapOvr>
  <p:hf hdr="0" dt="0"/>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 Blue Footer / N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F2C5-0623-4D06-8362-F56D26EE3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4877E-EF41-49FF-A56F-6AA211B6BFD9}"/>
              </a:ext>
            </a:extLst>
          </p:cNvPr>
          <p:cNvSpPr>
            <a:spLocks noGrp="1"/>
          </p:cNvSpPr>
          <p:nvPr>
            <p:ph idx="1" hasCustomPrompt="1"/>
          </p:nvPr>
        </p:nvSpPr>
        <p:spPr>
          <a:xfrm>
            <a:off x="838200" y="1825625"/>
            <a:ext cx="10515600" cy="403534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6" name="Slide Number Placeholder 5">
            <a:extLst>
              <a:ext uri="{FF2B5EF4-FFF2-40B4-BE49-F238E27FC236}">
                <a16:creationId xmlns:a16="http://schemas.microsoft.com/office/drawing/2014/main" id="{E1EA2A8B-D141-4E89-8E79-60A181CC224E}"/>
              </a:ext>
            </a:extLst>
          </p:cNvPr>
          <p:cNvSpPr>
            <a:spLocks noGrp="1"/>
          </p:cNvSpPr>
          <p:nvPr>
            <p:ph type="sldNum" sz="quarter" idx="12"/>
          </p:nvPr>
        </p:nvSpPr>
        <p:spPr>
          <a:xfrm>
            <a:off x="9940635" y="6356350"/>
            <a:ext cx="1416485" cy="365125"/>
          </a:xfrm>
        </p:spPr>
        <p:txBody>
          <a:bodyPr/>
          <a:lstStyle>
            <a:lvl1pPr algn="r">
              <a:defRPr>
                <a:solidFill>
                  <a:schemeClr val="tx2"/>
                </a:solidFill>
              </a:defRPr>
            </a:lvl1pPr>
          </a:lstStyle>
          <a:p>
            <a:fld id="{0178BCFF-3F39-4843-BFE2-714935A88006}" type="slidenum">
              <a:rPr lang="en-US" smtClean="0"/>
              <a:pPr/>
              <a:t>‹#›</a:t>
            </a:fld>
            <a:endParaRPr lang="en-US"/>
          </a:p>
        </p:txBody>
      </p:sp>
      <p:cxnSp>
        <p:nvCxnSpPr>
          <p:cNvPr id="12" name="Straight Connector 11">
            <a:extLst>
              <a:ext uri="{FF2B5EF4-FFF2-40B4-BE49-F238E27FC236}">
                <a16:creationId xmlns:a16="http://schemas.microsoft.com/office/drawing/2014/main" id="{0B9CB2AA-77A2-B249-91A5-7A9C2E6C1E10}"/>
              </a:ext>
            </a:extLst>
          </p:cNvPr>
          <p:cNvCxnSpPr>
            <a:cxnSpLocks/>
          </p:cNvCxnSpPr>
          <p:nvPr userDrawn="1"/>
        </p:nvCxnSpPr>
        <p:spPr>
          <a:xfrm>
            <a:off x="0" y="6185780"/>
            <a:ext cx="12192000"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
        <p:nvSpPr>
          <p:cNvPr id="14" name="Rectangle 26">
            <a:extLst>
              <a:ext uri="{FF2B5EF4-FFF2-40B4-BE49-F238E27FC236}">
                <a16:creationId xmlns:a16="http://schemas.microsoft.com/office/drawing/2014/main" id="{905C5DCD-D36B-D64B-A96B-F8D4D534A974}"/>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1C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1BD800-BC73-6345-81A7-B0DA7108786A}"/>
              </a:ext>
            </a:extLst>
          </p:cNvPr>
          <p:cNvSpPr txBox="1"/>
          <p:nvPr userDrawn="1"/>
        </p:nvSpPr>
        <p:spPr>
          <a:xfrm>
            <a:off x="304798" y="6368004"/>
            <a:ext cx="1731863"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D3595D52-789B-E849-99C4-4AC3654E3597}"/>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spTree>
    <p:extLst>
      <p:ext uri="{BB962C8B-B14F-4D97-AF65-F5344CB8AC3E}">
        <p14:creationId xmlns:p14="http://schemas.microsoft.com/office/powerpoint/2010/main" val="2715419041"/>
      </p:ext>
    </p:extLst>
  </p:cSld>
  <p:clrMapOvr>
    <a:masterClrMapping/>
  </p:clrMapOvr>
  <p:hf hdr="0" dt="0"/>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obj" preserve="1">
  <p:cSld name="Title and Content / Green Footer / N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F2C5-0623-4D06-8362-F56D26EE3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4877E-EF41-49FF-A56F-6AA211B6BFD9}"/>
              </a:ext>
            </a:extLst>
          </p:cNvPr>
          <p:cNvSpPr>
            <a:spLocks noGrp="1"/>
          </p:cNvSpPr>
          <p:nvPr>
            <p:ph idx="1" hasCustomPrompt="1"/>
          </p:nvPr>
        </p:nvSpPr>
        <p:spPr>
          <a:xfrm>
            <a:off x="838200" y="1825625"/>
            <a:ext cx="10515600" cy="403534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7" name="TextBox 16">
            <a:extLst>
              <a:ext uri="{FF2B5EF4-FFF2-40B4-BE49-F238E27FC236}">
                <a16:creationId xmlns:a16="http://schemas.microsoft.com/office/drawing/2014/main" id="{89FBDB4A-EDFE-9F4D-A9A0-FD5E004EE790}"/>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#AIRA2019</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Slide Number Placeholder 5">
            <a:extLst>
              <a:ext uri="{FF2B5EF4-FFF2-40B4-BE49-F238E27FC236}">
                <a16:creationId xmlns:a16="http://schemas.microsoft.com/office/drawing/2014/main" id="{DE059B40-2860-45AA-BF65-8BA798B98E90}"/>
              </a:ext>
            </a:extLst>
          </p:cNvPr>
          <p:cNvSpPr>
            <a:spLocks noGrp="1"/>
          </p:cNvSpPr>
          <p:nvPr>
            <p:ph type="sldNum" sz="quarter" idx="12"/>
          </p:nvPr>
        </p:nvSpPr>
        <p:spPr>
          <a:xfrm>
            <a:off x="9932325" y="6356350"/>
            <a:ext cx="1416485" cy="365125"/>
          </a:xfrm>
        </p:spPr>
        <p:txBody>
          <a:bodyPr/>
          <a:lstStyle>
            <a:lvl1pPr algn="r">
              <a:defRPr>
                <a:solidFill>
                  <a:schemeClr val="accent1"/>
                </a:solidFill>
              </a:defRPr>
            </a:lvl1pPr>
          </a:lstStyle>
          <a:p>
            <a:fld id="{0178BCFF-3F39-4843-BFE2-714935A88006}" type="slidenum">
              <a:rPr lang="en-US" smtClean="0"/>
              <a:pPr/>
              <a:t>‹#›</a:t>
            </a:fld>
            <a:endParaRPr lang="en-US"/>
          </a:p>
        </p:txBody>
      </p:sp>
      <p:cxnSp>
        <p:nvCxnSpPr>
          <p:cNvPr id="14" name="Straight Connector 13">
            <a:extLst>
              <a:ext uri="{FF2B5EF4-FFF2-40B4-BE49-F238E27FC236}">
                <a16:creationId xmlns:a16="http://schemas.microsoft.com/office/drawing/2014/main" id="{543BF033-105A-BD4F-A87E-FCE90B4FF7BA}"/>
              </a:ext>
            </a:extLst>
          </p:cNvPr>
          <p:cNvCxnSpPr>
            <a:cxnSpLocks/>
          </p:cNvCxnSpPr>
          <p:nvPr userDrawn="1"/>
        </p:nvCxnSpPr>
        <p:spPr>
          <a:xfrm>
            <a:off x="1928086" y="6185779"/>
            <a:ext cx="10263914"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
        <p:nvSpPr>
          <p:cNvPr id="20" name="Rectangle 26">
            <a:extLst>
              <a:ext uri="{FF2B5EF4-FFF2-40B4-BE49-F238E27FC236}">
                <a16:creationId xmlns:a16="http://schemas.microsoft.com/office/drawing/2014/main" id="{D5578E96-A0AD-E946-9DB5-6745F48208EF}"/>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629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68BA264-3C64-624B-B42C-E020A3A88176}"/>
              </a:ext>
            </a:extLst>
          </p:cNvPr>
          <p:cNvSpPr txBox="1"/>
          <p:nvPr userDrawn="1"/>
        </p:nvSpPr>
        <p:spPr>
          <a:xfrm>
            <a:off x="304798" y="6368004"/>
            <a:ext cx="4742689"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FB3CED20-15D3-2F48-B199-56AAC30A6354}"/>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spTree>
    <p:extLst>
      <p:ext uri="{BB962C8B-B14F-4D97-AF65-F5344CB8AC3E}">
        <p14:creationId xmlns:p14="http://schemas.microsoft.com/office/powerpoint/2010/main" val="3026467834"/>
      </p:ext>
    </p:extLst>
  </p:cSld>
  <p:clrMapOvr>
    <a:masterClrMapping/>
  </p:clrMapOvr>
  <p:hf hd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lumn / Blue Footer / N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4" name="Slide Number Placeholder 5">
            <a:extLst>
              <a:ext uri="{FF2B5EF4-FFF2-40B4-BE49-F238E27FC236}">
                <a16:creationId xmlns:a16="http://schemas.microsoft.com/office/drawing/2014/main" id="{C6B4EC06-3F66-43EF-A06C-4D59A1074AA5}"/>
              </a:ext>
            </a:extLst>
          </p:cNvPr>
          <p:cNvSpPr txBox="1">
            <a:spLocks/>
          </p:cNvSpPr>
          <p:nvPr userDrawn="1"/>
        </p:nvSpPr>
        <p:spPr>
          <a:xfrm>
            <a:off x="9940644" y="6356350"/>
            <a:ext cx="141648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8BCFF-3F39-4843-BFE2-714935A88006}" type="slidenum">
              <a:rPr lang="en-US" smtClean="0">
                <a:solidFill>
                  <a:schemeClr val="tx2"/>
                </a:solidFill>
              </a:rPr>
              <a:pPr/>
              <a:t>‹#›</a:t>
            </a:fld>
            <a:endParaRPr lang="en-US">
              <a:solidFill>
                <a:schemeClr val="tx2"/>
              </a:solidFill>
            </a:endParaRPr>
          </a:p>
        </p:txBody>
      </p:sp>
      <p:sp>
        <p:nvSpPr>
          <p:cNvPr id="13" name="Rectangle 26">
            <a:extLst>
              <a:ext uri="{FF2B5EF4-FFF2-40B4-BE49-F238E27FC236}">
                <a16:creationId xmlns:a16="http://schemas.microsoft.com/office/drawing/2014/main" id="{E743E980-2845-1248-BD8F-7167D6F8ACEF}"/>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1C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CC967E-DA60-8048-8F2E-E9051F18D1E6}"/>
              </a:ext>
            </a:extLst>
          </p:cNvPr>
          <p:cNvSpPr txBox="1"/>
          <p:nvPr userDrawn="1"/>
        </p:nvSpPr>
        <p:spPr>
          <a:xfrm>
            <a:off x="304798" y="6368004"/>
            <a:ext cx="1731863"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A1455424-6D6D-B04C-980E-91BA414DAEA5}"/>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21" name="Straight Connector 20">
            <a:extLst>
              <a:ext uri="{FF2B5EF4-FFF2-40B4-BE49-F238E27FC236}">
                <a16:creationId xmlns:a16="http://schemas.microsoft.com/office/drawing/2014/main" id="{CC8F2BCD-AAEE-F841-88E8-A4F3E2336C31}"/>
              </a:ext>
            </a:extLst>
          </p:cNvPr>
          <p:cNvCxnSpPr>
            <a:cxnSpLocks/>
          </p:cNvCxnSpPr>
          <p:nvPr userDrawn="1"/>
        </p:nvCxnSpPr>
        <p:spPr>
          <a:xfrm>
            <a:off x="0" y="6185780"/>
            <a:ext cx="12192000"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671063"/>
      </p:ext>
    </p:extLst>
  </p:cSld>
  <p:clrMapOvr>
    <a:masterClrMapping/>
  </p:clrMapOvr>
  <p:hf hd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lumn / Green Footer / N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7" name="TextBox 16">
            <a:extLst>
              <a:ext uri="{FF2B5EF4-FFF2-40B4-BE49-F238E27FC236}">
                <a16:creationId xmlns:a16="http://schemas.microsoft.com/office/drawing/2014/main" id="{AB58456E-3B7B-EC46-A74C-F85C86115439}"/>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#AIRA2019</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Slide Number Placeholder 5">
            <a:extLst>
              <a:ext uri="{FF2B5EF4-FFF2-40B4-BE49-F238E27FC236}">
                <a16:creationId xmlns:a16="http://schemas.microsoft.com/office/drawing/2014/main" id="{0815E7C6-E49E-FB44-A5E5-EA5036DC6975}"/>
              </a:ext>
            </a:extLst>
          </p:cNvPr>
          <p:cNvSpPr>
            <a:spLocks noGrp="1"/>
          </p:cNvSpPr>
          <p:nvPr>
            <p:ph type="sldNum" sz="quarter" idx="12"/>
          </p:nvPr>
        </p:nvSpPr>
        <p:spPr>
          <a:xfrm>
            <a:off x="9924018" y="6356350"/>
            <a:ext cx="1416485" cy="365125"/>
          </a:xfrm>
        </p:spPr>
        <p:txBody>
          <a:bodyPr/>
          <a:lstStyle>
            <a:lvl1pPr algn="r">
              <a:defRPr>
                <a:solidFill>
                  <a:schemeClr val="accent1"/>
                </a:solidFill>
              </a:defRPr>
            </a:lvl1pPr>
          </a:lstStyle>
          <a:p>
            <a:fld id="{0178BCFF-3F39-4843-BFE2-714935A88006}" type="slidenum">
              <a:rPr lang="en-US" smtClean="0"/>
              <a:pPr/>
              <a:t>‹#›</a:t>
            </a:fld>
            <a:endParaRPr lang="en-US"/>
          </a:p>
        </p:txBody>
      </p:sp>
      <p:cxnSp>
        <p:nvCxnSpPr>
          <p:cNvPr id="19" name="Straight Connector 18">
            <a:extLst>
              <a:ext uri="{FF2B5EF4-FFF2-40B4-BE49-F238E27FC236}">
                <a16:creationId xmlns:a16="http://schemas.microsoft.com/office/drawing/2014/main" id="{9382FE72-885B-3D4D-A2F5-6ADC2D73F125}"/>
              </a:ext>
            </a:extLst>
          </p:cNvPr>
          <p:cNvCxnSpPr>
            <a:cxnSpLocks/>
          </p:cNvCxnSpPr>
          <p:nvPr userDrawn="1"/>
        </p:nvCxnSpPr>
        <p:spPr>
          <a:xfrm>
            <a:off x="1928086" y="6185779"/>
            <a:ext cx="10263914"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
        <p:nvSpPr>
          <p:cNvPr id="20" name="Rectangle 26">
            <a:extLst>
              <a:ext uri="{FF2B5EF4-FFF2-40B4-BE49-F238E27FC236}">
                <a16:creationId xmlns:a16="http://schemas.microsoft.com/office/drawing/2014/main" id="{54B40C3A-7A0A-194B-9F73-722726FC4DC5}"/>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629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7AE03EC-557D-EA4D-BC0E-4306553B50CD}"/>
              </a:ext>
            </a:extLst>
          </p:cNvPr>
          <p:cNvSpPr txBox="1"/>
          <p:nvPr userDrawn="1"/>
        </p:nvSpPr>
        <p:spPr>
          <a:xfrm>
            <a:off x="304798" y="6368004"/>
            <a:ext cx="4742689"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802B735-A1BB-3444-B211-09C5152DBFB7}"/>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spTree>
    <p:extLst>
      <p:ext uri="{BB962C8B-B14F-4D97-AF65-F5344CB8AC3E}">
        <p14:creationId xmlns:p14="http://schemas.microsoft.com/office/powerpoint/2010/main" val="95426467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31523614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085EE-CF13-4F48-9537-75848290B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89" r="13829"/>
          <a:stretch/>
        </p:blipFill>
        <p:spPr>
          <a:xfrm>
            <a:off x="6870493" y="1365041"/>
            <a:ext cx="5321508" cy="43902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808813" y="1"/>
            <a:ext cx="10383188"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ndParaRPr>
          </a:p>
        </p:txBody>
      </p:sp>
      <p:sp>
        <p:nvSpPr>
          <p:cNvPr id="11" name="Title 1"/>
          <p:cNvSpPr>
            <a:spLocks noGrp="1"/>
          </p:cNvSpPr>
          <p:nvPr userDrawn="1">
            <p:ph type="title"/>
          </p:nvPr>
        </p:nvSpPr>
        <p:spPr>
          <a:xfrm>
            <a:off x="2318480" y="12130"/>
            <a:ext cx="9873521" cy="1155779"/>
          </a:xfrm>
          <a:prstGeom prst="rect">
            <a:avLst/>
          </a:prstGeom>
        </p:spPr>
        <p:txBody>
          <a:bodyPr anchor="ctr"/>
          <a:lstStyle>
            <a:lvl1pPr algn="l">
              <a:lnSpc>
                <a:spcPts val="4000"/>
              </a:lnSpc>
              <a:defRPr sz="3733" b="1" baseline="0">
                <a:solidFill>
                  <a:schemeClr val="tx2"/>
                </a:solidFill>
                <a:effectLst/>
                <a:latin typeface="Open Sans" panose="020B0606030504020204" pitchFamily="34" charset="0"/>
              </a:defRPr>
            </a:lvl1pPr>
          </a:lstStyle>
          <a:p>
            <a:endParaRPr lang="en-US"/>
          </a:p>
        </p:txBody>
      </p:sp>
      <p:sp>
        <p:nvSpPr>
          <p:cNvPr id="5" name="Subtitle 2"/>
          <p:cNvSpPr>
            <a:spLocks noGrp="1"/>
          </p:cNvSpPr>
          <p:nvPr userDrawn="1">
            <p:ph type="subTitle" idx="1"/>
          </p:nvPr>
        </p:nvSpPr>
        <p:spPr>
          <a:xfrm>
            <a:off x="2318479" y="1368341"/>
            <a:ext cx="8534400" cy="457200"/>
          </a:xfrm>
          <a:prstGeom prst="rect">
            <a:avLst/>
          </a:prstGeom>
        </p:spPr>
        <p:txBody>
          <a:bodyPr/>
          <a:lstStyle>
            <a:lvl1pPr marL="0" indent="0" algn="l">
              <a:buNone/>
              <a:defRPr sz="2667" b="1" baseline="0">
                <a:solidFill>
                  <a:srgbClr val="2D2D2D"/>
                </a:solidFill>
                <a:effectLst/>
                <a:latin typeface="Open Sans" panose="020B0606030504020204" pitchFamily="34" charset="0"/>
              </a:defRPr>
            </a:lvl1pPr>
            <a:lvl2pPr marL="609582" indent="0" algn="ctr">
              <a:buNone/>
              <a:defRPr>
                <a:solidFill>
                  <a:schemeClr val="tx1">
                    <a:tint val="75000"/>
                  </a:schemeClr>
                </a:solidFill>
              </a:defRPr>
            </a:lvl2pPr>
            <a:lvl3pPr marL="1219165" indent="0" algn="ctr">
              <a:buNone/>
              <a:defRPr>
                <a:solidFill>
                  <a:schemeClr val="tx1">
                    <a:tint val="75000"/>
                  </a:schemeClr>
                </a:solidFill>
              </a:defRPr>
            </a:lvl3pPr>
            <a:lvl4pPr marL="1828746" indent="0" algn="ctr">
              <a:buNone/>
              <a:defRPr>
                <a:solidFill>
                  <a:schemeClr val="tx1">
                    <a:tint val="75000"/>
                  </a:schemeClr>
                </a:solidFill>
              </a:defRPr>
            </a:lvl4pPr>
            <a:lvl5pPr marL="2438330" indent="0" algn="ctr">
              <a:buNone/>
              <a:defRPr>
                <a:solidFill>
                  <a:schemeClr val="tx1">
                    <a:tint val="75000"/>
                  </a:schemeClr>
                </a:solidFill>
              </a:defRPr>
            </a:lvl5pPr>
            <a:lvl6pPr marL="3047912" indent="0" algn="ctr">
              <a:buNone/>
              <a:defRPr>
                <a:solidFill>
                  <a:schemeClr val="tx1">
                    <a:tint val="75000"/>
                  </a:schemeClr>
                </a:solidFill>
              </a:defRPr>
            </a:lvl6pPr>
            <a:lvl7pPr marL="3657494" indent="0" algn="ctr">
              <a:buNone/>
              <a:defRPr>
                <a:solidFill>
                  <a:schemeClr val="tx1">
                    <a:tint val="75000"/>
                  </a:schemeClr>
                </a:solidFill>
              </a:defRPr>
            </a:lvl7pPr>
            <a:lvl8pPr marL="4267076" indent="0" algn="ctr">
              <a:buNone/>
              <a:defRPr>
                <a:solidFill>
                  <a:schemeClr val="tx1">
                    <a:tint val="75000"/>
                  </a:schemeClr>
                </a:solidFill>
              </a:defRPr>
            </a:lvl8pPr>
            <a:lvl9pPr marL="487665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8480" y="2520846"/>
            <a:ext cx="8454453" cy="1039317"/>
          </a:xfrm>
          <a:prstGeom prst="rect">
            <a:avLst/>
          </a:prstGeom>
        </p:spPr>
        <p:txBody>
          <a:bodyPr/>
          <a:lstStyle>
            <a:lvl1pPr marL="0" indent="0" algn="l">
              <a:lnSpc>
                <a:spcPts val="2667"/>
              </a:lnSpc>
              <a:buNone/>
              <a:defRPr sz="2400" baseline="0">
                <a:solidFill>
                  <a:srgbClr val="2D2D2D"/>
                </a:solidFill>
                <a:latin typeface="Open Sans" panose="020B0606030504020204"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20" y="5706814"/>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20" y="6014057"/>
            <a:ext cx="5575883" cy="748795"/>
          </a:xfrm>
          <a:prstGeom prst="rect">
            <a:avLst/>
          </a:prstGeom>
          <a:solidFill>
            <a:srgbClr val="FBAB18"/>
          </a:solidFill>
        </p:spPr>
        <p:txBody>
          <a:bodyPr wrap="square" rtlCol="0">
            <a:spAutoFit/>
          </a:bodyPr>
          <a:lstStyle/>
          <a:p>
            <a:pPr marL="0" marR="0" lvl="0" indent="0" algn="l" defTabSz="1219165" rtl="0" eaLnBrk="0" fontAlgn="base" latinLnBrk="0" hangingPunct="0">
              <a:lnSpc>
                <a:spcPct val="100000"/>
              </a:lnSpc>
              <a:spcBef>
                <a:spcPct val="0"/>
              </a:spcBef>
              <a:spcAft>
                <a:spcPct val="0"/>
              </a:spcAft>
              <a:buClrTx/>
              <a:buSzTx/>
              <a:buFontTx/>
              <a:buNone/>
              <a:tabLst/>
              <a:defRPr/>
            </a:pPr>
            <a:r>
              <a:rPr lang="en-US" sz="2133">
                <a:solidFill>
                  <a:srgbClr val="2D2D2D"/>
                </a:solidFill>
                <a:latin typeface="Open Sans" panose="020B0606030504020204" pitchFamily="34" charset="0"/>
                <a:cs typeface="Open Sans" panose="020B0606030504020204" pitchFamily="34" charset="0"/>
              </a:rPr>
              <a:t>For more information: </a:t>
            </a:r>
            <a:r>
              <a:rPr lang="en-US" sz="2133" b="1">
                <a:solidFill>
                  <a:srgbClr val="2D2D2D"/>
                </a:solidFill>
                <a:latin typeface="Open Sans" panose="020B0606030504020204" pitchFamily="34" charset="0"/>
                <a:cs typeface="Open Sans" panose="020B0606030504020204" pitchFamily="34" charset="0"/>
              </a:rPr>
              <a:t>www.cdc.gov/COVID19</a:t>
            </a:r>
          </a:p>
        </p:txBody>
      </p:sp>
      <p:pic>
        <p:nvPicPr>
          <p:cNvPr id="10" name="Picture 9">
            <a:extLst>
              <a:ext uri="{FF2B5EF4-FFF2-40B4-BE49-F238E27FC236}">
                <a16:creationId xmlns:a16="http://schemas.microsoft.com/office/drawing/2014/main" id="{6E47315E-FAA7-45C6-91F8-589E519E4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1"/>
            <a:ext cx="1808812" cy="1194093"/>
          </a:xfrm>
          <a:prstGeom prst="rect">
            <a:avLst/>
          </a:prstGeom>
        </p:spPr>
      </p:pic>
    </p:spTree>
    <p:extLst>
      <p:ext uri="{BB962C8B-B14F-4D97-AF65-F5344CB8AC3E}">
        <p14:creationId xmlns:p14="http://schemas.microsoft.com/office/powerpoint/2010/main" val="540136325"/>
      </p:ext>
    </p:extLst>
  </p:cSld>
  <p:clrMapOvr>
    <a:masterClrMapping/>
  </p:clrMapOvr>
  <p:transition>
    <p:fade/>
  </p:transition>
  <p:hf hd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lumn / Blue Footer / With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3" name="Date Placeholder 3">
            <a:extLst>
              <a:ext uri="{FF2B5EF4-FFF2-40B4-BE49-F238E27FC236}">
                <a16:creationId xmlns:a16="http://schemas.microsoft.com/office/drawing/2014/main" id="{808C54D6-07A1-9249-9E07-28BBB45B800A}"/>
              </a:ext>
            </a:extLst>
          </p:cNvPr>
          <p:cNvSpPr>
            <a:spLocks noGrp="1"/>
          </p:cNvSpPr>
          <p:nvPr>
            <p:ph type="dt" sz="half" idx="10"/>
          </p:nvPr>
        </p:nvSpPr>
        <p:spPr>
          <a:xfrm>
            <a:off x="838200" y="6356350"/>
            <a:ext cx="2743200" cy="365125"/>
          </a:xfrm>
        </p:spPr>
        <p:txBody>
          <a:bodyPr/>
          <a:lstStyle/>
          <a:p>
            <a:r>
              <a:rPr lang="en-US"/>
              <a:t>www.immregistries.org</a:t>
            </a:r>
          </a:p>
        </p:txBody>
      </p:sp>
      <p:sp>
        <p:nvSpPr>
          <p:cNvPr id="14" name="Footer Placeholder 4">
            <a:extLst>
              <a:ext uri="{FF2B5EF4-FFF2-40B4-BE49-F238E27FC236}">
                <a16:creationId xmlns:a16="http://schemas.microsoft.com/office/drawing/2014/main" id="{B88F0BA0-8C79-0A42-AF1C-A68A1D423F79}"/>
              </a:ext>
            </a:extLst>
          </p:cNvPr>
          <p:cNvSpPr>
            <a:spLocks noGrp="1"/>
          </p:cNvSpPr>
          <p:nvPr>
            <p:ph type="ftr" sz="quarter" idx="11"/>
          </p:nvPr>
        </p:nvSpPr>
        <p:spPr>
          <a:xfrm>
            <a:off x="4038600" y="6356350"/>
            <a:ext cx="4114800" cy="365125"/>
          </a:xfrm>
        </p:spPr>
        <p:txBody>
          <a:bodyPr/>
          <a:lstStyle/>
          <a:p>
            <a:r>
              <a:rPr lang="en-US"/>
              <a:t>HIMSS WEBINAR</a:t>
            </a:r>
          </a:p>
        </p:txBody>
      </p:sp>
      <p:sp>
        <p:nvSpPr>
          <p:cNvPr id="15" name="Slide Number Placeholder 5">
            <a:extLst>
              <a:ext uri="{FF2B5EF4-FFF2-40B4-BE49-F238E27FC236}">
                <a16:creationId xmlns:a16="http://schemas.microsoft.com/office/drawing/2014/main" id="{F87C2DBC-A713-0B4D-B974-90BA60DDD445}"/>
              </a:ext>
            </a:extLst>
          </p:cNvPr>
          <p:cNvSpPr>
            <a:spLocks noGrp="1"/>
          </p:cNvSpPr>
          <p:nvPr>
            <p:ph type="sldNum" sz="quarter" idx="12"/>
          </p:nvPr>
        </p:nvSpPr>
        <p:spPr>
          <a:xfrm>
            <a:off x="8610600" y="6356350"/>
            <a:ext cx="2014532" cy="365125"/>
          </a:xfrm>
        </p:spPr>
        <p:txBody>
          <a:bodyPr/>
          <a:lstStyle>
            <a:lvl1pPr>
              <a:defRPr>
                <a:solidFill>
                  <a:schemeClr val="accent2"/>
                </a:solidFill>
              </a:defRPr>
            </a:lvl1pPr>
          </a:lstStyle>
          <a:p>
            <a:fld id="{0178BCFF-3F39-4843-BFE2-714935A88006}" type="slidenum">
              <a:rPr lang="en-US" smtClean="0"/>
              <a:pPr/>
              <a:t>‹#›</a:t>
            </a:fld>
            <a:endParaRPr lang="en-US"/>
          </a:p>
        </p:txBody>
      </p:sp>
      <p:cxnSp>
        <p:nvCxnSpPr>
          <p:cNvPr id="16" name="Straight Connector 15">
            <a:extLst>
              <a:ext uri="{FF2B5EF4-FFF2-40B4-BE49-F238E27FC236}">
                <a16:creationId xmlns:a16="http://schemas.microsoft.com/office/drawing/2014/main" id="{0DBD3351-AC9C-3E41-80E4-0068B9230F86}"/>
              </a:ext>
            </a:extLst>
          </p:cNvPr>
          <p:cNvCxnSpPr>
            <a:cxnSpLocks/>
          </p:cNvCxnSpPr>
          <p:nvPr userDrawn="1"/>
        </p:nvCxnSpPr>
        <p:spPr>
          <a:xfrm>
            <a:off x="3593" y="6189834"/>
            <a:ext cx="1924493" cy="0"/>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701FE4E-3562-2648-A6BE-3362E41EE235}"/>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6">
            <a:extLst>
              <a:ext uri="{FF2B5EF4-FFF2-40B4-BE49-F238E27FC236}">
                <a16:creationId xmlns:a16="http://schemas.microsoft.com/office/drawing/2014/main" id="{CE9721F7-1DAF-054B-B84D-2A2FFB91BCA7}"/>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1C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441C57C-61B2-5A45-8097-75D4F4FE47F8}"/>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E6FA4B5-65EA-984A-9C41-2BB7739B7AD1}"/>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17" name="Straight Connector 16">
            <a:extLst>
              <a:ext uri="{FF2B5EF4-FFF2-40B4-BE49-F238E27FC236}">
                <a16:creationId xmlns:a16="http://schemas.microsoft.com/office/drawing/2014/main" id="{03156C73-43C6-D149-84E0-F464CE3A3697}"/>
              </a:ext>
            </a:extLst>
          </p:cNvPr>
          <p:cNvCxnSpPr>
            <a:cxnSpLocks/>
          </p:cNvCxnSpPr>
          <p:nvPr userDrawn="1"/>
        </p:nvCxnSpPr>
        <p:spPr>
          <a:xfrm>
            <a:off x="1928086" y="6185779"/>
            <a:ext cx="9073897"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240A0BF-40F4-1949-8937-0B24AF308ADC}"/>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Tree>
    <p:extLst>
      <p:ext uri="{BB962C8B-B14F-4D97-AF65-F5344CB8AC3E}">
        <p14:creationId xmlns:p14="http://schemas.microsoft.com/office/powerpoint/2010/main" val="4046158498"/>
      </p:ext>
    </p:extLst>
  </p:cSld>
  <p:clrMapOvr>
    <a:masterClrMapping/>
  </p:clrMapOvr>
  <p:hf hd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lumn / Green Footer / With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hasCustomPrompt="1"/>
          </p:nvPr>
        </p:nvSpPr>
        <p:spPr>
          <a:xfrm>
            <a:off x="838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hasCustomPrompt="1"/>
          </p:nvPr>
        </p:nvSpPr>
        <p:spPr>
          <a:xfrm>
            <a:off x="6172200" y="1825625"/>
            <a:ext cx="5181600" cy="435133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3" name="Date Placeholder 3">
            <a:extLst>
              <a:ext uri="{FF2B5EF4-FFF2-40B4-BE49-F238E27FC236}">
                <a16:creationId xmlns:a16="http://schemas.microsoft.com/office/drawing/2014/main" id="{808C54D6-07A1-9249-9E07-28BBB45B800A}"/>
              </a:ext>
            </a:extLst>
          </p:cNvPr>
          <p:cNvSpPr>
            <a:spLocks noGrp="1"/>
          </p:cNvSpPr>
          <p:nvPr>
            <p:ph type="dt" sz="half" idx="10"/>
          </p:nvPr>
        </p:nvSpPr>
        <p:spPr>
          <a:xfrm>
            <a:off x="838200" y="6356350"/>
            <a:ext cx="2743200" cy="365125"/>
          </a:xfrm>
        </p:spPr>
        <p:txBody>
          <a:bodyPr/>
          <a:lstStyle/>
          <a:p>
            <a:r>
              <a:rPr lang="en-US"/>
              <a:t>www.immregistries.org</a:t>
            </a:r>
          </a:p>
        </p:txBody>
      </p:sp>
      <p:sp>
        <p:nvSpPr>
          <p:cNvPr id="14" name="Footer Placeholder 4">
            <a:extLst>
              <a:ext uri="{FF2B5EF4-FFF2-40B4-BE49-F238E27FC236}">
                <a16:creationId xmlns:a16="http://schemas.microsoft.com/office/drawing/2014/main" id="{B88F0BA0-8C79-0A42-AF1C-A68A1D423F79}"/>
              </a:ext>
            </a:extLst>
          </p:cNvPr>
          <p:cNvSpPr>
            <a:spLocks noGrp="1"/>
          </p:cNvSpPr>
          <p:nvPr>
            <p:ph type="ftr" sz="quarter" idx="11"/>
          </p:nvPr>
        </p:nvSpPr>
        <p:spPr>
          <a:xfrm>
            <a:off x="4038600" y="6356350"/>
            <a:ext cx="4114800" cy="365125"/>
          </a:xfrm>
        </p:spPr>
        <p:txBody>
          <a:bodyPr/>
          <a:lstStyle/>
          <a:p>
            <a:r>
              <a:rPr lang="en-US"/>
              <a:t>HIMSS WEBINAR</a:t>
            </a:r>
          </a:p>
        </p:txBody>
      </p:sp>
      <p:sp>
        <p:nvSpPr>
          <p:cNvPr id="15" name="Slide Number Placeholder 5">
            <a:extLst>
              <a:ext uri="{FF2B5EF4-FFF2-40B4-BE49-F238E27FC236}">
                <a16:creationId xmlns:a16="http://schemas.microsoft.com/office/drawing/2014/main" id="{F87C2DBC-A713-0B4D-B974-90BA60DDD445}"/>
              </a:ext>
            </a:extLst>
          </p:cNvPr>
          <p:cNvSpPr>
            <a:spLocks noGrp="1"/>
          </p:cNvSpPr>
          <p:nvPr>
            <p:ph type="sldNum" sz="quarter" idx="12"/>
          </p:nvPr>
        </p:nvSpPr>
        <p:spPr>
          <a:xfrm>
            <a:off x="8610600" y="6356350"/>
            <a:ext cx="2014532" cy="365125"/>
          </a:xfrm>
        </p:spPr>
        <p:txBody>
          <a:bodyPr/>
          <a:lstStyle>
            <a:lvl1pPr>
              <a:defRPr>
                <a:solidFill>
                  <a:schemeClr val="accent1"/>
                </a:solidFill>
              </a:defRPr>
            </a:lvl1pPr>
          </a:lstStyle>
          <a:p>
            <a:fld id="{0178BCFF-3F39-4843-BFE2-714935A88006}" type="slidenum">
              <a:rPr lang="en-US" smtClean="0"/>
              <a:pPr/>
              <a:t>‹#›</a:t>
            </a:fld>
            <a:endParaRPr lang="en-US"/>
          </a:p>
        </p:txBody>
      </p:sp>
      <p:cxnSp>
        <p:nvCxnSpPr>
          <p:cNvPr id="16" name="Straight Connector 15">
            <a:extLst>
              <a:ext uri="{FF2B5EF4-FFF2-40B4-BE49-F238E27FC236}">
                <a16:creationId xmlns:a16="http://schemas.microsoft.com/office/drawing/2014/main" id="{0DBD3351-AC9C-3E41-80E4-0068B9230F86}"/>
              </a:ext>
            </a:extLst>
          </p:cNvPr>
          <p:cNvCxnSpPr>
            <a:cxnSpLocks/>
          </p:cNvCxnSpPr>
          <p:nvPr userDrawn="1"/>
        </p:nvCxnSpPr>
        <p:spPr>
          <a:xfrm>
            <a:off x="3593" y="6189834"/>
            <a:ext cx="1924493" cy="0"/>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701FE4E-3562-2648-A6BE-3362E41EE235}"/>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6">
            <a:extLst>
              <a:ext uri="{FF2B5EF4-FFF2-40B4-BE49-F238E27FC236}">
                <a16:creationId xmlns:a16="http://schemas.microsoft.com/office/drawing/2014/main" id="{CE9721F7-1DAF-054B-B84D-2A2FFB91BCA7}"/>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441C57C-61B2-5A45-8097-75D4F4FE47F8}"/>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B59E33D0-9C29-CC4C-B078-7F30BF256010}"/>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18" name="Straight Connector 17">
            <a:extLst>
              <a:ext uri="{FF2B5EF4-FFF2-40B4-BE49-F238E27FC236}">
                <a16:creationId xmlns:a16="http://schemas.microsoft.com/office/drawing/2014/main" id="{DCDFB9B5-71E0-AC45-9FBD-A69C7BCDE052}"/>
              </a:ext>
            </a:extLst>
          </p:cNvPr>
          <p:cNvCxnSpPr>
            <a:cxnSpLocks/>
            <a:stCxn id="26" idx="3"/>
          </p:cNvCxnSpPr>
          <p:nvPr userDrawn="1"/>
        </p:nvCxnSpPr>
        <p:spPr>
          <a:xfrm>
            <a:off x="2036660" y="6185779"/>
            <a:ext cx="896532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CB97BF1-CCF9-6545-9505-C80DD93AD52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Tree>
    <p:extLst>
      <p:ext uri="{BB962C8B-B14F-4D97-AF65-F5344CB8AC3E}">
        <p14:creationId xmlns:p14="http://schemas.microsoft.com/office/powerpoint/2010/main" val="311262463"/>
      </p:ext>
    </p:extLst>
  </p:cSld>
  <p:clrMapOvr>
    <a:masterClrMapping/>
  </p:clrMapOvr>
  <p:hf hdr="0" dt="0"/>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 preserve="1">
  <p:cSld name="Title and Content / Blue Footer / With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F2C5-0623-4D06-8362-F56D26EE3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4877E-EF41-49FF-A56F-6AA211B6BFD9}"/>
              </a:ext>
            </a:extLst>
          </p:cNvPr>
          <p:cNvSpPr>
            <a:spLocks noGrp="1"/>
          </p:cNvSpPr>
          <p:nvPr>
            <p:ph idx="1" hasCustomPrompt="1"/>
          </p:nvPr>
        </p:nvSpPr>
        <p:spPr>
          <a:xfrm>
            <a:off x="838200" y="1825625"/>
            <a:ext cx="10515600" cy="403534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cxnSp>
        <p:nvCxnSpPr>
          <p:cNvPr id="12" name="Straight Connector 11">
            <a:extLst>
              <a:ext uri="{FF2B5EF4-FFF2-40B4-BE49-F238E27FC236}">
                <a16:creationId xmlns:a16="http://schemas.microsoft.com/office/drawing/2014/main" id="{97CF16ED-F76D-0C43-9A22-8CF93AE3D3B9}"/>
              </a:ext>
            </a:extLst>
          </p:cNvPr>
          <p:cNvCxnSpPr>
            <a:cxnSpLocks/>
          </p:cNvCxnSpPr>
          <p:nvPr userDrawn="1"/>
        </p:nvCxnSpPr>
        <p:spPr>
          <a:xfrm>
            <a:off x="1928086" y="6185779"/>
            <a:ext cx="9073897"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0C71A978-4EE0-014A-BE60-818279B21F14}"/>
              </a:ext>
            </a:extLst>
          </p:cNvPr>
          <p:cNvSpPr>
            <a:spLocks noGrp="1"/>
          </p:cNvSpPr>
          <p:nvPr>
            <p:ph type="dt" sz="half" idx="10"/>
          </p:nvPr>
        </p:nvSpPr>
        <p:spPr>
          <a:xfrm>
            <a:off x="838200" y="6356350"/>
            <a:ext cx="2743200" cy="365125"/>
          </a:xfrm>
        </p:spPr>
        <p:txBody>
          <a:bodyPr/>
          <a:lstStyle/>
          <a:p>
            <a:r>
              <a:rPr lang="en-US"/>
              <a:t>www.immregistries.org</a:t>
            </a:r>
          </a:p>
        </p:txBody>
      </p:sp>
      <p:sp>
        <p:nvSpPr>
          <p:cNvPr id="16" name="Slide Number Placeholder 5">
            <a:extLst>
              <a:ext uri="{FF2B5EF4-FFF2-40B4-BE49-F238E27FC236}">
                <a16:creationId xmlns:a16="http://schemas.microsoft.com/office/drawing/2014/main" id="{AFFF1C87-4F7D-564F-9F59-B3CF268191FF}"/>
              </a:ext>
            </a:extLst>
          </p:cNvPr>
          <p:cNvSpPr>
            <a:spLocks noGrp="1"/>
          </p:cNvSpPr>
          <p:nvPr>
            <p:ph type="sldNum" sz="quarter" idx="12"/>
          </p:nvPr>
        </p:nvSpPr>
        <p:spPr>
          <a:xfrm>
            <a:off x="8610600" y="6356350"/>
            <a:ext cx="2014532" cy="365125"/>
          </a:xfrm>
        </p:spPr>
        <p:txBody>
          <a:bodyPr/>
          <a:lstStyle>
            <a:lvl1pPr>
              <a:defRPr>
                <a:solidFill>
                  <a:schemeClr val="tx2"/>
                </a:solidFill>
              </a:defRPr>
            </a:lvl1pPr>
          </a:lstStyle>
          <a:p>
            <a:fld id="{0178BCFF-3F39-4843-BFE2-714935A88006}" type="slidenum">
              <a:rPr lang="en-US" smtClean="0"/>
              <a:pPr/>
              <a:t>‹#›</a:t>
            </a:fld>
            <a:endParaRPr lang="en-US"/>
          </a:p>
        </p:txBody>
      </p:sp>
      <p:cxnSp>
        <p:nvCxnSpPr>
          <p:cNvPr id="17" name="Straight Connector 16">
            <a:extLst>
              <a:ext uri="{FF2B5EF4-FFF2-40B4-BE49-F238E27FC236}">
                <a16:creationId xmlns:a16="http://schemas.microsoft.com/office/drawing/2014/main" id="{9C1C2E3D-375A-7047-B958-1EA3C8347F92}"/>
              </a:ext>
            </a:extLst>
          </p:cNvPr>
          <p:cNvCxnSpPr>
            <a:cxnSpLocks/>
          </p:cNvCxnSpPr>
          <p:nvPr userDrawn="1"/>
        </p:nvCxnSpPr>
        <p:spPr>
          <a:xfrm>
            <a:off x="3593" y="6189834"/>
            <a:ext cx="1924493" cy="0"/>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EF3C033-FF4D-6249-82EB-7D8854EB2580}"/>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
        <p:nvSpPr>
          <p:cNvPr id="19" name="Rectangle 18">
            <a:extLst>
              <a:ext uri="{FF2B5EF4-FFF2-40B4-BE49-F238E27FC236}">
                <a16:creationId xmlns:a16="http://schemas.microsoft.com/office/drawing/2014/main" id="{2AC0565A-3A31-C140-9B3F-62F6D37CD263}"/>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6">
            <a:extLst>
              <a:ext uri="{FF2B5EF4-FFF2-40B4-BE49-F238E27FC236}">
                <a16:creationId xmlns:a16="http://schemas.microsoft.com/office/drawing/2014/main" id="{DA71E7A0-BC77-454E-BC2D-3C38F1777E17}"/>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1C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9239901-C01A-2049-A07A-4B5D1269BCC8}"/>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0D084ADE-6273-A44F-B339-380CED32F5DB}"/>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spTree>
    <p:extLst>
      <p:ext uri="{BB962C8B-B14F-4D97-AF65-F5344CB8AC3E}">
        <p14:creationId xmlns:p14="http://schemas.microsoft.com/office/powerpoint/2010/main" val="3437074316"/>
      </p:ext>
    </p:extLst>
  </p:cSld>
  <p:clrMapOvr>
    <a:masterClrMapping/>
  </p:clrMapOvr>
  <p:hf hdr="0" dt="0"/>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 preserve="1">
  <p:cSld name="Title and Content /Green Footer / With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F1DEC5-341A-E841-8508-A2B112EDAB97}"/>
              </a:ext>
            </a:extLst>
          </p:cNvPr>
          <p:cNvSpPr/>
          <p:nvPr userDrawn="1"/>
        </p:nvSpPr>
        <p:spPr>
          <a:xfrm>
            <a:off x="-3"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3F2C5-0623-4D06-8362-F56D26EE3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4877E-EF41-49FF-A56F-6AA211B6BFD9}"/>
              </a:ext>
            </a:extLst>
          </p:cNvPr>
          <p:cNvSpPr>
            <a:spLocks noGrp="1"/>
          </p:cNvSpPr>
          <p:nvPr>
            <p:ph idx="1" hasCustomPrompt="1"/>
          </p:nvPr>
        </p:nvSpPr>
        <p:spPr>
          <a:xfrm>
            <a:off x="838200" y="1825625"/>
            <a:ext cx="10515600" cy="403534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3" name="Date Placeholder 3">
            <a:extLst>
              <a:ext uri="{FF2B5EF4-FFF2-40B4-BE49-F238E27FC236}">
                <a16:creationId xmlns:a16="http://schemas.microsoft.com/office/drawing/2014/main" id="{0C71A978-4EE0-014A-BE60-818279B21F14}"/>
              </a:ext>
            </a:extLst>
          </p:cNvPr>
          <p:cNvSpPr>
            <a:spLocks noGrp="1"/>
          </p:cNvSpPr>
          <p:nvPr>
            <p:ph type="dt" sz="half" idx="10"/>
          </p:nvPr>
        </p:nvSpPr>
        <p:spPr>
          <a:xfrm>
            <a:off x="838200" y="6356350"/>
            <a:ext cx="2743200" cy="365125"/>
          </a:xfrm>
        </p:spPr>
        <p:txBody>
          <a:bodyPr/>
          <a:lstStyle/>
          <a:p>
            <a:r>
              <a:rPr lang="en-US"/>
              <a:t>www.immregistries.org</a:t>
            </a:r>
          </a:p>
        </p:txBody>
      </p:sp>
      <p:sp>
        <p:nvSpPr>
          <p:cNvPr id="15" name="Footer Placeholder 4">
            <a:extLst>
              <a:ext uri="{FF2B5EF4-FFF2-40B4-BE49-F238E27FC236}">
                <a16:creationId xmlns:a16="http://schemas.microsoft.com/office/drawing/2014/main" id="{0A78597D-948D-2A4F-8682-48A082397EE8}"/>
              </a:ext>
            </a:extLst>
          </p:cNvPr>
          <p:cNvSpPr>
            <a:spLocks noGrp="1"/>
          </p:cNvSpPr>
          <p:nvPr>
            <p:ph type="ftr" sz="quarter" idx="11"/>
          </p:nvPr>
        </p:nvSpPr>
        <p:spPr>
          <a:xfrm>
            <a:off x="4038600" y="6356350"/>
            <a:ext cx="4114800" cy="365125"/>
          </a:xfrm>
        </p:spPr>
        <p:txBody>
          <a:bodyPr/>
          <a:lstStyle/>
          <a:p>
            <a:r>
              <a:rPr lang="en-US"/>
              <a:t>HIMSS WEBINAR</a:t>
            </a:r>
          </a:p>
        </p:txBody>
      </p:sp>
      <p:sp>
        <p:nvSpPr>
          <p:cNvPr id="16" name="Slide Number Placeholder 5">
            <a:extLst>
              <a:ext uri="{FF2B5EF4-FFF2-40B4-BE49-F238E27FC236}">
                <a16:creationId xmlns:a16="http://schemas.microsoft.com/office/drawing/2014/main" id="{AFFF1C87-4F7D-564F-9F59-B3CF268191FF}"/>
              </a:ext>
            </a:extLst>
          </p:cNvPr>
          <p:cNvSpPr>
            <a:spLocks noGrp="1"/>
          </p:cNvSpPr>
          <p:nvPr>
            <p:ph type="sldNum" sz="quarter" idx="12"/>
          </p:nvPr>
        </p:nvSpPr>
        <p:spPr>
          <a:xfrm>
            <a:off x="8610600" y="6356350"/>
            <a:ext cx="2014532" cy="365125"/>
          </a:xfrm>
        </p:spPr>
        <p:txBody>
          <a:bodyPr/>
          <a:lstStyle>
            <a:lvl1pPr>
              <a:defRPr>
                <a:solidFill>
                  <a:schemeClr val="accent1"/>
                </a:solidFill>
              </a:defRPr>
            </a:lvl1pPr>
          </a:lstStyle>
          <a:p>
            <a:fld id="{0178BCFF-3F39-4843-BFE2-714935A88006}" type="slidenum">
              <a:rPr lang="en-US" smtClean="0"/>
              <a:pPr/>
              <a:t>‹#›</a:t>
            </a:fld>
            <a:endParaRPr lang="en-US"/>
          </a:p>
        </p:txBody>
      </p:sp>
      <p:cxnSp>
        <p:nvCxnSpPr>
          <p:cNvPr id="17" name="Straight Connector 16">
            <a:extLst>
              <a:ext uri="{FF2B5EF4-FFF2-40B4-BE49-F238E27FC236}">
                <a16:creationId xmlns:a16="http://schemas.microsoft.com/office/drawing/2014/main" id="{9C1C2E3D-375A-7047-B958-1EA3C8347F92}"/>
              </a:ext>
            </a:extLst>
          </p:cNvPr>
          <p:cNvCxnSpPr>
            <a:cxnSpLocks/>
          </p:cNvCxnSpPr>
          <p:nvPr userDrawn="1"/>
        </p:nvCxnSpPr>
        <p:spPr>
          <a:xfrm>
            <a:off x="3593" y="6189834"/>
            <a:ext cx="1924493" cy="0"/>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AC0565A-3A31-C140-9B3F-62F6D37CD263}"/>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6">
            <a:extLst>
              <a:ext uri="{FF2B5EF4-FFF2-40B4-BE49-F238E27FC236}">
                <a16:creationId xmlns:a16="http://schemas.microsoft.com/office/drawing/2014/main" id="{DA71E7A0-BC77-454E-BC2D-3C38F1777E17}"/>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9239901-C01A-2049-A07A-4B5D1269BCC8}"/>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D3D76A1E-926D-7541-A318-829B62323FC5}"/>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20" name="Straight Connector 19">
            <a:extLst>
              <a:ext uri="{FF2B5EF4-FFF2-40B4-BE49-F238E27FC236}">
                <a16:creationId xmlns:a16="http://schemas.microsoft.com/office/drawing/2014/main" id="{77E01776-E7D3-4C4C-971E-08D2304D9BCC}"/>
              </a:ext>
            </a:extLst>
          </p:cNvPr>
          <p:cNvCxnSpPr>
            <a:cxnSpLocks/>
            <a:stCxn id="26" idx="3"/>
          </p:cNvCxnSpPr>
          <p:nvPr userDrawn="1"/>
        </p:nvCxnSpPr>
        <p:spPr>
          <a:xfrm>
            <a:off x="2036660" y="6185779"/>
            <a:ext cx="896532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4E1B401-0A7B-6241-8D3B-47C7593372A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Tree>
    <p:extLst>
      <p:ext uri="{BB962C8B-B14F-4D97-AF65-F5344CB8AC3E}">
        <p14:creationId xmlns:p14="http://schemas.microsoft.com/office/powerpoint/2010/main" val="62805169"/>
      </p:ext>
    </p:extLst>
  </p:cSld>
  <p:clrMapOvr>
    <a:masterClrMapping/>
  </p:clrMapOvr>
  <p:hf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 Blue Footer / No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F1DEC5-341A-E841-8508-A2B112EDAB9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2" name="Title 1">
            <a:extLst>
              <a:ext uri="{FF2B5EF4-FFF2-40B4-BE49-F238E27FC236}">
                <a16:creationId xmlns:a16="http://schemas.microsoft.com/office/drawing/2014/main" id="{2E03F2C5-0623-4D06-8362-F56D26EE3663}"/>
              </a:ext>
            </a:extLst>
          </p:cNvPr>
          <p:cNvSpPr>
            <a:spLocks noGrp="1"/>
          </p:cNvSpPr>
          <p:nvPr>
            <p:ph type="title"/>
          </p:nvPr>
        </p:nvSpPr>
        <p:spPr/>
        <p:txBody>
          <a:bodyPr/>
          <a:lstStyle/>
          <a:p>
            <a:r>
              <a:rPr lang="en-US"/>
              <a:t>Click to edit Master title style</a:t>
            </a:r>
          </a:p>
        </p:txBody>
      </p:sp>
      <p:sp>
        <p:nvSpPr>
          <p:cNvPr id="12" name="Slide Number Placeholder 5">
            <a:extLst>
              <a:ext uri="{FF2B5EF4-FFF2-40B4-BE49-F238E27FC236}">
                <a16:creationId xmlns:a16="http://schemas.microsoft.com/office/drawing/2014/main" id="{39852D0D-0CB5-8941-A565-050D8AE583E4}"/>
              </a:ext>
            </a:extLst>
          </p:cNvPr>
          <p:cNvSpPr txBox="1">
            <a:spLocks/>
          </p:cNvSpPr>
          <p:nvPr userDrawn="1"/>
        </p:nvSpPr>
        <p:spPr>
          <a:xfrm>
            <a:off x="9907386" y="6356350"/>
            <a:ext cx="14464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8BCFF-3F39-4843-BFE2-714935A88006}" type="slidenum">
              <a:rPr lang="en-US" smtClean="0">
                <a:solidFill>
                  <a:schemeClr val="tx2"/>
                </a:solidFill>
              </a:rPr>
              <a:pPr/>
              <a:t>‹#›</a:t>
            </a:fld>
            <a:endParaRPr lang="en-US">
              <a:solidFill>
                <a:schemeClr val="tx2"/>
              </a:solidFill>
            </a:endParaRPr>
          </a:p>
        </p:txBody>
      </p:sp>
      <p:sp>
        <p:nvSpPr>
          <p:cNvPr id="14" name="Rectangle 26">
            <a:extLst>
              <a:ext uri="{FF2B5EF4-FFF2-40B4-BE49-F238E27FC236}">
                <a16:creationId xmlns:a16="http://schemas.microsoft.com/office/drawing/2014/main" id="{7A147D5F-CB9B-BA49-B619-2A740C6B404A}"/>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1C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9CEC34C-53BD-CE45-8C62-1408FE6F148F}"/>
              </a:ext>
            </a:extLst>
          </p:cNvPr>
          <p:cNvSpPr txBox="1"/>
          <p:nvPr userDrawn="1"/>
        </p:nvSpPr>
        <p:spPr>
          <a:xfrm>
            <a:off x="304798" y="6368004"/>
            <a:ext cx="1731863"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E3DE80CB-4200-3B43-B7AD-5D42E013C10D}"/>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19" name="Straight Connector 18">
            <a:extLst>
              <a:ext uri="{FF2B5EF4-FFF2-40B4-BE49-F238E27FC236}">
                <a16:creationId xmlns:a16="http://schemas.microsoft.com/office/drawing/2014/main" id="{DD820B16-9717-084B-B4EA-96BF418E777D}"/>
              </a:ext>
            </a:extLst>
          </p:cNvPr>
          <p:cNvCxnSpPr>
            <a:cxnSpLocks/>
          </p:cNvCxnSpPr>
          <p:nvPr userDrawn="1"/>
        </p:nvCxnSpPr>
        <p:spPr>
          <a:xfrm>
            <a:off x="0" y="6185780"/>
            <a:ext cx="12192000"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469591"/>
      </p:ext>
    </p:extLst>
  </p:cSld>
  <p:clrMapOvr>
    <a:masterClrMapping/>
  </p:clrMapOvr>
  <p:hf hdr="0" dt="0"/>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 Green Footer / N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17" name="TextBox 16">
            <a:extLst>
              <a:ext uri="{FF2B5EF4-FFF2-40B4-BE49-F238E27FC236}">
                <a16:creationId xmlns:a16="http://schemas.microsoft.com/office/drawing/2014/main" id="{9C0D0571-D475-924E-A4C3-CF9214873098}"/>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#AIRA2019</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Slide Number Placeholder 5">
            <a:extLst>
              <a:ext uri="{FF2B5EF4-FFF2-40B4-BE49-F238E27FC236}">
                <a16:creationId xmlns:a16="http://schemas.microsoft.com/office/drawing/2014/main" id="{065227E6-EFF8-B446-856E-740EBF0B42BE}"/>
              </a:ext>
            </a:extLst>
          </p:cNvPr>
          <p:cNvSpPr>
            <a:spLocks noGrp="1"/>
          </p:cNvSpPr>
          <p:nvPr>
            <p:ph type="sldNum" sz="quarter" idx="12"/>
          </p:nvPr>
        </p:nvSpPr>
        <p:spPr>
          <a:xfrm>
            <a:off x="9951721" y="6356350"/>
            <a:ext cx="1402080" cy="365125"/>
          </a:xfrm>
        </p:spPr>
        <p:txBody>
          <a:bodyPr/>
          <a:lstStyle>
            <a:lvl1pPr algn="r">
              <a:defRPr>
                <a:solidFill>
                  <a:schemeClr val="accent1"/>
                </a:solidFill>
              </a:defRPr>
            </a:lvl1pPr>
          </a:lstStyle>
          <a:p>
            <a:fld id="{0178BCFF-3F39-4843-BFE2-714935A88006}" type="slidenum">
              <a:rPr lang="en-US" smtClean="0"/>
              <a:pPr/>
              <a:t>‹#›</a:t>
            </a:fld>
            <a:endParaRPr lang="en-US"/>
          </a:p>
        </p:txBody>
      </p:sp>
      <p:cxnSp>
        <p:nvCxnSpPr>
          <p:cNvPr id="19" name="Straight Connector 18">
            <a:extLst>
              <a:ext uri="{FF2B5EF4-FFF2-40B4-BE49-F238E27FC236}">
                <a16:creationId xmlns:a16="http://schemas.microsoft.com/office/drawing/2014/main" id="{73289302-1684-4C49-ADC4-C846ACAF35BE}"/>
              </a:ext>
            </a:extLst>
          </p:cNvPr>
          <p:cNvCxnSpPr>
            <a:cxnSpLocks/>
          </p:cNvCxnSpPr>
          <p:nvPr userDrawn="1"/>
        </p:nvCxnSpPr>
        <p:spPr>
          <a:xfrm>
            <a:off x="1928086" y="6185779"/>
            <a:ext cx="10263914"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
        <p:nvSpPr>
          <p:cNvPr id="20" name="Rectangle 26">
            <a:extLst>
              <a:ext uri="{FF2B5EF4-FFF2-40B4-BE49-F238E27FC236}">
                <a16:creationId xmlns:a16="http://schemas.microsoft.com/office/drawing/2014/main" id="{8CBACA3F-9646-8045-A9D3-A6553E9A2F64}"/>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629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7DA0F46-71C5-194F-BBBD-3F3E62D43DE7}"/>
              </a:ext>
            </a:extLst>
          </p:cNvPr>
          <p:cNvSpPr txBox="1"/>
          <p:nvPr userDrawn="1"/>
        </p:nvSpPr>
        <p:spPr>
          <a:xfrm>
            <a:off x="304798" y="6368004"/>
            <a:ext cx="4742689"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01F4A80A-6D9E-1743-ADF5-868F3F071CCD}"/>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spTree>
    <p:extLst>
      <p:ext uri="{BB962C8B-B14F-4D97-AF65-F5344CB8AC3E}">
        <p14:creationId xmlns:p14="http://schemas.microsoft.com/office/powerpoint/2010/main" val="3453197991"/>
      </p:ext>
    </p:extLst>
  </p:cSld>
  <p:clrMapOvr>
    <a:masterClrMapping/>
  </p:clrMapOvr>
  <p:hf hd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 Blue Footer / With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6F154E-A172-5042-A777-13D3608794E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B81E29-8AAA-4D04-A3D7-B27EDE41CAEF}"/>
              </a:ext>
            </a:extLst>
          </p:cNvPr>
          <p:cNvSpPr>
            <a:spLocks noGrp="1"/>
          </p:cNvSpPr>
          <p:nvPr>
            <p:ph type="title"/>
          </p:nvPr>
        </p:nvSpPr>
        <p:spPr/>
        <p:txBody>
          <a:bodyPr/>
          <a:lstStyle/>
          <a:p>
            <a:r>
              <a:rPr lang="en-US"/>
              <a:t>Click to edit Master title style</a:t>
            </a:r>
          </a:p>
        </p:txBody>
      </p:sp>
      <p:sp>
        <p:nvSpPr>
          <p:cNvPr id="14" name="Date Placeholder 3">
            <a:extLst>
              <a:ext uri="{FF2B5EF4-FFF2-40B4-BE49-F238E27FC236}">
                <a16:creationId xmlns:a16="http://schemas.microsoft.com/office/drawing/2014/main" id="{796D8538-B793-3645-9E0D-9153AD95A6FA}"/>
              </a:ext>
            </a:extLst>
          </p:cNvPr>
          <p:cNvSpPr>
            <a:spLocks noGrp="1"/>
          </p:cNvSpPr>
          <p:nvPr>
            <p:ph type="dt" sz="half" idx="10"/>
          </p:nvPr>
        </p:nvSpPr>
        <p:spPr>
          <a:xfrm>
            <a:off x="838200" y="6356350"/>
            <a:ext cx="2743200" cy="365125"/>
          </a:xfrm>
        </p:spPr>
        <p:txBody>
          <a:bodyPr/>
          <a:lstStyle/>
          <a:p>
            <a:r>
              <a:rPr lang="en-US"/>
              <a:t>www.immregistries.org</a:t>
            </a:r>
          </a:p>
        </p:txBody>
      </p:sp>
      <p:sp>
        <p:nvSpPr>
          <p:cNvPr id="15" name="Footer Placeholder 4">
            <a:extLst>
              <a:ext uri="{FF2B5EF4-FFF2-40B4-BE49-F238E27FC236}">
                <a16:creationId xmlns:a16="http://schemas.microsoft.com/office/drawing/2014/main" id="{2215BEF1-C5F4-7344-8241-3730D9AA386E}"/>
              </a:ext>
            </a:extLst>
          </p:cNvPr>
          <p:cNvSpPr>
            <a:spLocks noGrp="1"/>
          </p:cNvSpPr>
          <p:nvPr>
            <p:ph type="ftr" sz="quarter" idx="11"/>
          </p:nvPr>
        </p:nvSpPr>
        <p:spPr>
          <a:xfrm>
            <a:off x="4038600" y="6356350"/>
            <a:ext cx="4114800" cy="365125"/>
          </a:xfrm>
        </p:spPr>
        <p:txBody>
          <a:bodyPr/>
          <a:lstStyle/>
          <a:p>
            <a:r>
              <a:rPr lang="en-US"/>
              <a:t>HIMSS WEBINAR</a:t>
            </a:r>
          </a:p>
        </p:txBody>
      </p:sp>
      <p:sp>
        <p:nvSpPr>
          <p:cNvPr id="16" name="Slide Number Placeholder 5">
            <a:extLst>
              <a:ext uri="{FF2B5EF4-FFF2-40B4-BE49-F238E27FC236}">
                <a16:creationId xmlns:a16="http://schemas.microsoft.com/office/drawing/2014/main" id="{4ECE1267-8B79-D641-A23C-CC3647F071F7}"/>
              </a:ext>
            </a:extLst>
          </p:cNvPr>
          <p:cNvSpPr>
            <a:spLocks noGrp="1"/>
          </p:cNvSpPr>
          <p:nvPr>
            <p:ph type="sldNum" sz="quarter" idx="12"/>
          </p:nvPr>
        </p:nvSpPr>
        <p:spPr>
          <a:xfrm>
            <a:off x="8610600" y="6356350"/>
            <a:ext cx="2014532" cy="365125"/>
          </a:xfrm>
        </p:spPr>
        <p:txBody>
          <a:bodyPr/>
          <a:lstStyle>
            <a:lvl1pPr>
              <a:defRPr>
                <a:solidFill>
                  <a:schemeClr val="tx2"/>
                </a:solidFill>
              </a:defRPr>
            </a:lvl1pPr>
          </a:lstStyle>
          <a:p>
            <a:fld id="{0178BCFF-3F39-4843-BFE2-714935A88006}" type="slidenum">
              <a:rPr lang="en-US" smtClean="0"/>
              <a:pPr/>
              <a:t>‹#›</a:t>
            </a:fld>
            <a:endParaRPr lang="en-US"/>
          </a:p>
        </p:txBody>
      </p:sp>
      <p:cxnSp>
        <p:nvCxnSpPr>
          <p:cNvPr id="17" name="Straight Connector 16">
            <a:extLst>
              <a:ext uri="{FF2B5EF4-FFF2-40B4-BE49-F238E27FC236}">
                <a16:creationId xmlns:a16="http://schemas.microsoft.com/office/drawing/2014/main" id="{EEFB064B-A514-2445-A21B-87CFB66464FF}"/>
              </a:ext>
            </a:extLst>
          </p:cNvPr>
          <p:cNvCxnSpPr>
            <a:cxnSpLocks/>
          </p:cNvCxnSpPr>
          <p:nvPr userDrawn="1"/>
        </p:nvCxnSpPr>
        <p:spPr>
          <a:xfrm>
            <a:off x="3593" y="6189834"/>
            <a:ext cx="1924493" cy="0"/>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451F661-ACDB-434E-8163-B0DFD2A31611}"/>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6">
            <a:extLst>
              <a:ext uri="{FF2B5EF4-FFF2-40B4-BE49-F238E27FC236}">
                <a16:creationId xmlns:a16="http://schemas.microsoft.com/office/drawing/2014/main" id="{40CAB2C4-1474-244C-9617-3453D3833E70}"/>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1C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DE435C-213A-4440-8F2B-4C636ECED4AF}"/>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C926D183-D9BB-4B44-90EA-7402245C493C}"/>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23" name="Straight Connector 22">
            <a:extLst>
              <a:ext uri="{FF2B5EF4-FFF2-40B4-BE49-F238E27FC236}">
                <a16:creationId xmlns:a16="http://schemas.microsoft.com/office/drawing/2014/main" id="{70470926-8BF7-F447-8024-A16BAB56CAE8}"/>
              </a:ext>
            </a:extLst>
          </p:cNvPr>
          <p:cNvCxnSpPr>
            <a:cxnSpLocks/>
          </p:cNvCxnSpPr>
          <p:nvPr userDrawn="1"/>
        </p:nvCxnSpPr>
        <p:spPr>
          <a:xfrm>
            <a:off x="1928086" y="6185779"/>
            <a:ext cx="9073897"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B9FF5A4F-7C50-B944-9F49-C83821EA9295}"/>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Tree>
    <p:extLst>
      <p:ext uri="{BB962C8B-B14F-4D97-AF65-F5344CB8AC3E}">
        <p14:creationId xmlns:p14="http://schemas.microsoft.com/office/powerpoint/2010/main" val="106072701"/>
      </p:ext>
    </p:extLst>
  </p:cSld>
  <p:clrMapOvr>
    <a:masterClrMapping/>
  </p:clrMapOvr>
  <p:hf hd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 GreenFooter / With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6F154E-A172-5042-A777-13D3608794E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B81E29-8AAA-4D04-A3D7-B27EDE41CAEF}"/>
              </a:ext>
            </a:extLst>
          </p:cNvPr>
          <p:cNvSpPr>
            <a:spLocks noGrp="1"/>
          </p:cNvSpPr>
          <p:nvPr>
            <p:ph type="title"/>
          </p:nvPr>
        </p:nvSpPr>
        <p:spPr/>
        <p:txBody>
          <a:bodyPr/>
          <a:lstStyle/>
          <a:p>
            <a:r>
              <a:rPr lang="en-US"/>
              <a:t>Click to edit Master title style</a:t>
            </a:r>
          </a:p>
        </p:txBody>
      </p:sp>
      <p:sp>
        <p:nvSpPr>
          <p:cNvPr id="14" name="Date Placeholder 3">
            <a:extLst>
              <a:ext uri="{FF2B5EF4-FFF2-40B4-BE49-F238E27FC236}">
                <a16:creationId xmlns:a16="http://schemas.microsoft.com/office/drawing/2014/main" id="{796D8538-B793-3645-9E0D-9153AD95A6FA}"/>
              </a:ext>
            </a:extLst>
          </p:cNvPr>
          <p:cNvSpPr>
            <a:spLocks noGrp="1"/>
          </p:cNvSpPr>
          <p:nvPr>
            <p:ph type="dt" sz="half" idx="10"/>
          </p:nvPr>
        </p:nvSpPr>
        <p:spPr>
          <a:xfrm>
            <a:off x="838200" y="6356350"/>
            <a:ext cx="2743200" cy="365125"/>
          </a:xfrm>
        </p:spPr>
        <p:txBody>
          <a:bodyPr/>
          <a:lstStyle/>
          <a:p>
            <a:r>
              <a:rPr lang="en-US"/>
              <a:t>www.immregistries.org</a:t>
            </a:r>
          </a:p>
        </p:txBody>
      </p:sp>
      <p:sp>
        <p:nvSpPr>
          <p:cNvPr id="15" name="Footer Placeholder 4">
            <a:extLst>
              <a:ext uri="{FF2B5EF4-FFF2-40B4-BE49-F238E27FC236}">
                <a16:creationId xmlns:a16="http://schemas.microsoft.com/office/drawing/2014/main" id="{2215BEF1-C5F4-7344-8241-3730D9AA386E}"/>
              </a:ext>
            </a:extLst>
          </p:cNvPr>
          <p:cNvSpPr>
            <a:spLocks noGrp="1"/>
          </p:cNvSpPr>
          <p:nvPr>
            <p:ph type="ftr" sz="quarter" idx="11"/>
          </p:nvPr>
        </p:nvSpPr>
        <p:spPr>
          <a:xfrm>
            <a:off x="4038600" y="6356350"/>
            <a:ext cx="4114800" cy="365125"/>
          </a:xfrm>
        </p:spPr>
        <p:txBody>
          <a:bodyPr/>
          <a:lstStyle/>
          <a:p>
            <a:r>
              <a:rPr lang="en-US"/>
              <a:t>HIMSS WEBINAR</a:t>
            </a:r>
          </a:p>
        </p:txBody>
      </p:sp>
      <p:sp>
        <p:nvSpPr>
          <p:cNvPr id="16" name="Slide Number Placeholder 5">
            <a:extLst>
              <a:ext uri="{FF2B5EF4-FFF2-40B4-BE49-F238E27FC236}">
                <a16:creationId xmlns:a16="http://schemas.microsoft.com/office/drawing/2014/main" id="{4ECE1267-8B79-D641-A23C-CC3647F071F7}"/>
              </a:ext>
            </a:extLst>
          </p:cNvPr>
          <p:cNvSpPr>
            <a:spLocks noGrp="1"/>
          </p:cNvSpPr>
          <p:nvPr>
            <p:ph type="sldNum" sz="quarter" idx="12"/>
          </p:nvPr>
        </p:nvSpPr>
        <p:spPr>
          <a:xfrm>
            <a:off x="8610600" y="6356350"/>
            <a:ext cx="2014532" cy="365125"/>
          </a:xfrm>
        </p:spPr>
        <p:txBody>
          <a:bodyPr/>
          <a:lstStyle>
            <a:lvl1pPr>
              <a:defRPr>
                <a:solidFill>
                  <a:schemeClr val="accent1"/>
                </a:solidFill>
              </a:defRPr>
            </a:lvl1pPr>
          </a:lstStyle>
          <a:p>
            <a:fld id="{0178BCFF-3F39-4843-BFE2-714935A88006}" type="slidenum">
              <a:rPr lang="en-US" smtClean="0"/>
              <a:pPr/>
              <a:t>‹#›</a:t>
            </a:fld>
            <a:endParaRPr lang="en-US"/>
          </a:p>
        </p:txBody>
      </p:sp>
      <p:cxnSp>
        <p:nvCxnSpPr>
          <p:cNvPr id="17" name="Straight Connector 16">
            <a:extLst>
              <a:ext uri="{FF2B5EF4-FFF2-40B4-BE49-F238E27FC236}">
                <a16:creationId xmlns:a16="http://schemas.microsoft.com/office/drawing/2014/main" id="{EEFB064B-A514-2445-A21B-87CFB66464FF}"/>
              </a:ext>
            </a:extLst>
          </p:cNvPr>
          <p:cNvCxnSpPr>
            <a:cxnSpLocks/>
          </p:cNvCxnSpPr>
          <p:nvPr userDrawn="1"/>
        </p:nvCxnSpPr>
        <p:spPr>
          <a:xfrm>
            <a:off x="3593" y="6189834"/>
            <a:ext cx="1924493" cy="0"/>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451F661-ACDB-434E-8163-B0DFD2A31611}"/>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6">
            <a:extLst>
              <a:ext uri="{FF2B5EF4-FFF2-40B4-BE49-F238E27FC236}">
                <a16:creationId xmlns:a16="http://schemas.microsoft.com/office/drawing/2014/main" id="{40CAB2C4-1474-244C-9617-3453D3833E70}"/>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DE435C-213A-4440-8F2B-4C636ECED4AF}"/>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03808362-2A1E-5A43-A22C-EBF6F1DD6CCB}"/>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23" name="Straight Connector 22">
            <a:extLst>
              <a:ext uri="{FF2B5EF4-FFF2-40B4-BE49-F238E27FC236}">
                <a16:creationId xmlns:a16="http://schemas.microsoft.com/office/drawing/2014/main" id="{7BA534CF-032D-6D44-929B-20526D66C902}"/>
              </a:ext>
            </a:extLst>
          </p:cNvPr>
          <p:cNvCxnSpPr>
            <a:cxnSpLocks/>
            <a:stCxn id="20" idx="3"/>
          </p:cNvCxnSpPr>
          <p:nvPr userDrawn="1"/>
        </p:nvCxnSpPr>
        <p:spPr>
          <a:xfrm>
            <a:off x="2036660" y="6185779"/>
            <a:ext cx="896532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F705F9F-076F-3943-B2D2-988572A15418}"/>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Tree>
    <p:extLst>
      <p:ext uri="{BB962C8B-B14F-4D97-AF65-F5344CB8AC3E}">
        <p14:creationId xmlns:p14="http://schemas.microsoft.com/office/powerpoint/2010/main" val="3341235917"/>
      </p:ext>
    </p:extLst>
  </p:cSld>
  <p:clrMapOvr>
    <a:masterClrMapping/>
  </p:clrMapOvr>
  <p:hf hd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 Blue Footer / N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hasCustomPrompt="1"/>
          </p:nvPr>
        </p:nvSpPr>
        <p:spPr>
          <a:xfrm>
            <a:off x="839788" y="2505075"/>
            <a:ext cx="5157787" cy="3684588"/>
          </a:xfrm>
        </p:spPr>
        <p:txBody>
          <a:bodyPr lIns="91440"/>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hasCustomPrompt="1"/>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4" name="Slide Number Placeholder 5">
            <a:extLst>
              <a:ext uri="{FF2B5EF4-FFF2-40B4-BE49-F238E27FC236}">
                <a16:creationId xmlns:a16="http://schemas.microsoft.com/office/drawing/2014/main" id="{28B34524-BE63-E845-B28E-3F35A6367667}"/>
              </a:ext>
            </a:extLst>
          </p:cNvPr>
          <p:cNvSpPr txBox="1">
            <a:spLocks/>
          </p:cNvSpPr>
          <p:nvPr userDrawn="1"/>
        </p:nvSpPr>
        <p:spPr>
          <a:xfrm>
            <a:off x="9948952" y="6356350"/>
            <a:ext cx="14062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78BCFF-3F39-4843-BFE2-714935A88006}" type="slidenum">
              <a:rPr lang="en-US" smtClean="0">
                <a:solidFill>
                  <a:schemeClr val="tx2"/>
                </a:solidFill>
              </a:rPr>
              <a:pPr/>
              <a:t>‹#›</a:t>
            </a:fld>
            <a:endParaRPr lang="en-US">
              <a:solidFill>
                <a:schemeClr val="tx2"/>
              </a:solidFill>
            </a:endParaRPr>
          </a:p>
        </p:txBody>
      </p:sp>
      <p:sp>
        <p:nvSpPr>
          <p:cNvPr id="15" name="Rectangle 26">
            <a:extLst>
              <a:ext uri="{FF2B5EF4-FFF2-40B4-BE49-F238E27FC236}">
                <a16:creationId xmlns:a16="http://schemas.microsoft.com/office/drawing/2014/main" id="{C9BBF5FC-C3AC-084E-AF7D-BD29951314C5}"/>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1C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78717A2-7501-9945-B1F5-D87CCB43F72E}"/>
              </a:ext>
            </a:extLst>
          </p:cNvPr>
          <p:cNvSpPr txBox="1"/>
          <p:nvPr userDrawn="1"/>
        </p:nvSpPr>
        <p:spPr>
          <a:xfrm>
            <a:off x="304798" y="6368004"/>
            <a:ext cx="1731863"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813FD7EE-0C97-AD46-9F76-6D265B86B63D}"/>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23" name="Straight Connector 22">
            <a:extLst>
              <a:ext uri="{FF2B5EF4-FFF2-40B4-BE49-F238E27FC236}">
                <a16:creationId xmlns:a16="http://schemas.microsoft.com/office/drawing/2014/main" id="{76F6F69A-2599-434C-8075-DCF9A4C9FA67}"/>
              </a:ext>
            </a:extLst>
          </p:cNvPr>
          <p:cNvCxnSpPr>
            <a:cxnSpLocks/>
          </p:cNvCxnSpPr>
          <p:nvPr userDrawn="1"/>
        </p:nvCxnSpPr>
        <p:spPr>
          <a:xfrm>
            <a:off x="0" y="6185780"/>
            <a:ext cx="12192000"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597284"/>
      </p:ext>
    </p:extLst>
  </p:cSld>
  <p:clrMapOvr>
    <a:masterClrMapping/>
  </p:clrMapOvr>
  <p:hf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 Green Footer / No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hasCustomPrompt="1"/>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9" name="TextBox 18">
            <a:extLst>
              <a:ext uri="{FF2B5EF4-FFF2-40B4-BE49-F238E27FC236}">
                <a16:creationId xmlns:a16="http://schemas.microsoft.com/office/drawing/2014/main" id="{CA548E90-282F-8D4F-9A4F-B8B03E6EB6E4}"/>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#AIRA2019</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Slide Number Placeholder 5">
            <a:extLst>
              <a:ext uri="{FF2B5EF4-FFF2-40B4-BE49-F238E27FC236}">
                <a16:creationId xmlns:a16="http://schemas.microsoft.com/office/drawing/2014/main" id="{03EAC247-9880-D547-A14A-7AF189833388}"/>
              </a:ext>
            </a:extLst>
          </p:cNvPr>
          <p:cNvSpPr>
            <a:spLocks noGrp="1"/>
          </p:cNvSpPr>
          <p:nvPr>
            <p:ph type="sldNum" sz="quarter" idx="12"/>
          </p:nvPr>
        </p:nvSpPr>
        <p:spPr>
          <a:xfrm>
            <a:off x="9940641" y="6356350"/>
            <a:ext cx="1414747" cy="365125"/>
          </a:xfrm>
        </p:spPr>
        <p:txBody>
          <a:bodyPr/>
          <a:lstStyle>
            <a:lvl1pPr algn="r">
              <a:defRPr>
                <a:solidFill>
                  <a:schemeClr val="accent1"/>
                </a:solidFill>
              </a:defRPr>
            </a:lvl1pPr>
          </a:lstStyle>
          <a:p>
            <a:fld id="{0178BCFF-3F39-4843-BFE2-714935A88006}" type="slidenum">
              <a:rPr lang="en-US" smtClean="0"/>
              <a:pPr/>
              <a:t>‹#›</a:t>
            </a:fld>
            <a:endParaRPr lang="en-US"/>
          </a:p>
        </p:txBody>
      </p:sp>
      <p:cxnSp>
        <p:nvCxnSpPr>
          <p:cNvPr id="21" name="Straight Connector 20">
            <a:extLst>
              <a:ext uri="{FF2B5EF4-FFF2-40B4-BE49-F238E27FC236}">
                <a16:creationId xmlns:a16="http://schemas.microsoft.com/office/drawing/2014/main" id="{59307D52-F755-9240-8385-1588DED427DB}"/>
              </a:ext>
            </a:extLst>
          </p:cNvPr>
          <p:cNvCxnSpPr>
            <a:cxnSpLocks/>
          </p:cNvCxnSpPr>
          <p:nvPr userDrawn="1"/>
        </p:nvCxnSpPr>
        <p:spPr>
          <a:xfrm>
            <a:off x="1928086" y="6185779"/>
            <a:ext cx="10263914"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sp>
        <p:nvSpPr>
          <p:cNvPr id="22" name="Rectangle 26">
            <a:extLst>
              <a:ext uri="{FF2B5EF4-FFF2-40B4-BE49-F238E27FC236}">
                <a16:creationId xmlns:a16="http://schemas.microsoft.com/office/drawing/2014/main" id="{3CAACB45-8FFF-2D4C-90CA-06F4525A0004}"/>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629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C6DD766-7DD0-884E-8A23-67FDC60F4A12}"/>
              </a:ext>
            </a:extLst>
          </p:cNvPr>
          <p:cNvSpPr txBox="1"/>
          <p:nvPr userDrawn="1"/>
        </p:nvSpPr>
        <p:spPr>
          <a:xfrm>
            <a:off x="304798" y="6368004"/>
            <a:ext cx="4742689"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16BA9ED3-B7C4-AB49-82D7-6CD15C2622B6}"/>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spTree>
    <p:extLst>
      <p:ext uri="{BB962C8B-B14F-4D97-AF65-F5344CB8AC3E}">
        <p14:creationId xmlns:p14="http://schemas.microsoft.com/office/powerpoint/2010/main" val="374078351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ndParaRPr>
          </a:p>
        </p:txBody>
      </p:sp>
      <p:sp>
        <p:nvSpPr>
          <p:cNvPr id="11" name="Title 1"/>
          <p:cNvSpPr>
            <a:spLocks noGrp="1"/>
          </p:cNvSpPr>
          <p:nvPr userDrawn="1">
            <p:ph type="title"/>
          </p:nvPr>
        </p:nvSpPr>
        <p:spPr>
          <a:xfrm>
            <a:off x="2318480" y="12130"/>
            <a:ext cx="9873521" cy="1155779"/>
          </a:xfrm>
          <a:prstGeom prst="rect">
            <a:avLst/>
          </a:prstGeom>
        </p:spPr>
        <p:txBody>
          <a:bodyPr anchor="ctr"/>
          <a:lstStyle>
            <a:lvl1pPr algn="l">
              <a:lnSpc>
                <a:spcPts val="4000"/>
              </a:lnSpc>
              <a:defRPr sz="3733" b="1" baseline="0">
                <a:solidFill>
                  <a:schemeClr val="tx2"/>
                </a:solidFill>
                <a:effectLst/>
                <a:latin typeface="Open Sans" panose="020B0606030504020204" pitchFamily="34" charset="0"/>
              </a:defRPr>
            </a:lvl1pPr>
          </a:lstStyle>
          <a:p>
            <a:endParaRPr lang="en-US"/>
          </a:p>
        </p:txBody>
      </p:sp>
      <p:sp>
        <p:nvSpPr>
          <p:cNvPr id="5" name="Subtitle 2"/>
          <p:cNvSpPr>
            <a:spLocks noGrp="1"/>
          </p:cNvSpPr>
          <p:nvPr userDrawn="1">
            <p:ph type="subTitle" idx="1"/>
          </p:nvPr>
        </p:nvSpPr>
        <p:spPr>
          <a:xfrm>
            <a:off x="2318479" y="1368341"/>
            <a:ext cx="8534400" cy="457200"/>
          </a:xfrm>
          <a:prstGeom prst="rect">
            <a:avLst/>
          </a:prstGeom>
        </p:spPr>
        <p:txBody>
          <a:bodyPr/>
          <a:lstStyle>
            <a:lvl1pPr marL="0" indent="0" algn="l">
              <a:buNone/>
              <a:defRPr sz="2667" b="1" baseline="0">
                <a:solidFill>
                  <a:schemeClr val="tx2"/>
                </a:solidFill>
                <a:effectLst/>
                <a:latin typeface="Open Sans" panose="020B0606030504020204" pitchFamily="34" charset="0"/>
              </a:defRPr>
            </a:lvl1pPr>
            <a:lvl2pPr marL="609582" indent="0" algn="ctr">
              <a:buNone/>
              <a:defRPr>
                <a:solidFill>
                  <a:schemeClr val="tx1">
                    <a:tint val="75000"/>
                  </a:schemeClr>
                </a:solidFill>
              </a:defRPr>
            </a:lvl2pPr>
            <a:lvl3pPr marL="1219165" indent="0" algn="ctr">
              <a:buNone/>
              <a:defRPr>
                <a:solidFill>
                  <a:schemeClr val="tx1">
                    <a:tint val="75000"/>
                  </a:schemeClr>
                </a:solidFill>
              </a:defRPr>
            </a:lvl3pPr>
            <a:lvl4pPr marL="1828746" indent="0" algn="ctr">
              <a:buNone/>
              <a:defRPr>
                <a:solidFill>
                  <a:schemeClr val="tx1">
                    <a:tint val="75000"/>
                  </a:schemeClr>
                </a:solidFill>
              </a:defRPr>
            </a:lvl4pPr>
            <a:lvl5pPr marL="2438330" indent="0" algn="ctr">
              <a:buNone/>
              <a:defRPr>
                <a:solidFill>
                  <a:schemeClr val="tx1">
                    <a:tint val="75000"/>
                  </a:schemeClr>
                </a:solidFill>
              </a:defRPr>
            </a:lvl5pPr>
            <a:lvl6pPr marL="3047912" indent="0" algn="ctr">
              <a:buNone/>
              <a:defRPr>
                <a:solidFill>
                  <a:schemeClr val="tx1">
                    <a:tint val="75000"/>
                  </a:schemeClr>
                </a:solidFill>
              </a:defRPr>
            </a:lvl6pPr>
            <a:lvl7pPr marL="3657494" indent="0" algn="ctr">
              <a:buNone/>
              <a:defRPr>
                <a:solidFill>
                  <a:schemeClr val="tx1">
                    <a:tint val="75000"/>
                  </a:schemeClr>
                </a:solidFill>
              </a:defRPr>
            </a:lvl7pPr>
            <a:lvl8pPr marL="4267076" indent="0" algn="ctr">
              <a:buNone/>
              <a:defRPr>
                <a:solidFill>
                  <a:schemeClr val="tx1">
                    <a:tint val="75000"/>
                  </a:schemeClr>
                </a:solidFill>
              </a:defRPr>
            </a:lvl8pPr>
            <a:lvl9pPr marL="487665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8480" y="2520846"/>
            <a:ext cx="8454453" cy="1039317"/>
          </a:xfrm>
          <a:prstGeom prst="rect">
            <a:avLst/>
          </a:prstGeom>
        </p:spPr>
        <p:txBody>
          <a:bodyPr/>
          <a:lstStyle>
            <a:lvl1pPr marL="0" indent="0" algn="l">
              <a:lnSpc>
                <a:spcPts val="2667"/>
              </a:lnSpc>
              <a:buNone/>
              <a:defRPr sz="2400" baseline="0">
                <a:solidFill>
                  <a:schemeClr val="tx2"/>
                </a:solidFill>
                <a:latin typeface="Open Sans" panose="020B0606030504020204"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5706814"/>
            <a:ext cx="1672779" cy="959001"/>
          </a:xfrm>
          <a:prstGeom prst="rect">
            <a:avLst/>
          </a:prstGeom>
        </p:spPr>
      </p:pic>
      <p:pic>
        <p:nvPicPr>
          <p:cNvPr id="10" name="Picture 9">
            <a:extLst>
              <a:ext uri="{FF2B5EF4-FFF2-40B4-BE49-F238E27FC236}">
                <a16:creationId xmlns:a16="http://schemas.microsoft.com/office/drawing/2014/main" id="{CFA0F564-F207-41E1-9362-106259E215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
            <a:ext cx="1808812" cy="1194093"/>
          </a:xfrm>
          <a:prstGeom prst="rect">
            <a:avLst/>
          </a:prstGeom>
        </p:spPr>
      </p:pic>
      <p:sp>
        <p:nvSpPr>
          <p:cNvPr id="8" name="TextBox 7">
            <a:extLst>
              <a:ext uri="{FF2B5EF4-FFF2-40B4-BE49-F238E27FC236}">
                <a16:creationId xmlns:a16="http://schemas.microsoft.com/office/drawing/2014/main" id="{14E3E969-8855-44B0-95C6-E88F06AF0742}"/>
              </a:ext>
            </a:extLst>
          </p:cNvPr>
          <p:cNvSpPr txBox="1"/>
          <p:nvPr userDrawn="1"/>
        </p:nvSpPr>
        <p:spPr>
          <a:xfrm>
            <a:off x="11582401" y="6282544"/>
            <a:ext cx="481385" cy="1421928"/>
          </a:xfrm>
          <a:prstGeom prst="rect">
            <a:avLst/>
          </a:prstGeom>
          <a:noFill/>
        </p:spPr>
        <p:txBody>
          <a:bodyPr wrap="square" rtlCol="0">
            <a:spAutoFit/>
          </a:bodyPr>
          <a:lstStyle/>
          <a:p>
            <a:fld id="{C850DD4B-807E-4033-AE39-15E08D0DEBAB}" type="slidenum">
              <a:rPr lang="en-US" sz="2880" smtClean="0">
                <a:solidFill>
                  <a:srgbClr val="000000"/>
                </a:solidFill>
                <a:latin typeface="Open Sans" panose="020B0606030504020204" pitchFamily="34" charset="0"/>
              </a:rPr>
              <a:t>‹#›</a:t>
            </a:fld>
            <a:endParaRPr lang="en-US" sz="2880">
              <a:solidFill>
                <a:srgbClr val="000000"/>
              </a:solidFill>
              <a:latin typeface="Open Sans" panose="020B0606030504020204" pitchFamily="34" charset="0"/>
            </a:endParaRPr>
          </a:p>
        </p:txBody>
      </p:sp>
    </p:spTree>
    <p:extLst>
      <p:ext uri="{BB962C8B-B14F-4D97-AF65-F5344CB8AC3E}">
        <p14:creationId xmlns:p14="http://schemas.microsoft.com/office/powerpoint/2010/main" val="146361799"/>
      </p:ext>
    </p:extLst>
  </p:cSld>
  <p:clrMapOvr>
    <a:masterClrMapping/>
  </p:clrMapOvr>
  <p:transition>
    <p:fade/>
  </p:transition>
  <p:hf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 Blue Footer / With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hasCustomPrompt="1"/>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9" name="Rectangle 18">
            <a:extLst>
              <a:ext uri="{FF2B5EF4-FFF2-40B4-BE49-F238E27FC236}">
                <a16:creationId xmlns:a16="http://schemas.microsoft.com/office/drawing/2014/main" id="{9A8B7D19-E709-46DF-BC35-F6A2777D261B}"/>
              </a:ext>
            </a:extLst>
          </p:cNvPr>
          <p:cNvSpPr/>
          <p:nvPr userDrawn="1"/>
        </p:nvSpPr>
        <p:spPr>
          <a:xfrm rot="10800000">
            <a:off x="-3" y="6185779"/>
            <a:ext cx="12192002" cy="672220"/>
          </a:xfrm>
          <a:prstGeom prst="rect">
            <a:avLst/>
          </a:prstGeom>
          <a:gradFill>
            <a:gsLst>
              <a:gs pos="0">
                <a:schemeClr val="bg1"/>
              </a:gs>
              <a:gs pos="100000">
                <a:srgbClr val="F2F2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3">
            <a:extLst>
              <a:ext uri="{FF2B5EF4-FFF2-40B4-BE49-F238E27FC236}">
                <a16:creationId xmlns:a16="http://schemas.microsoft.com/office/drawing/2014/main" id="{B3EA3394-406B-074E-988B-418A6BBB97A3}"/>
              </a:ext>
            </a:extLst>
          </p:cNvPr>
          <p:cNvSpPr>
            <a:spLocks noGrp="1"/>
          </p:cNvSpPr>
          <p:nvPr>
            <p:ph type="dt" sz="half" idx="10"/>
          </p:nvPr>
        </p:nvSpPr>
        <p:spPr>
          <a:xfrm>
            <a:off x="838200" y="6356350"/>
            <a:ext cx="2743200" cy="365125"/>
          </a:xfrm>
        </p:spPr>
        <p:txBody>
          <a:bodyPr/>
          <a:lstStyle/>
          <a:p>
            <a:r>
              <a:rPr lang="en-US"/>
              <a:t>www.immregistries.org</a:t>
            </a:r>
          </a:p>
        </p:txBody>
      </p:sp>
      <p:sp>
        <p:nvSpPr>
          <p:cNvPr id="16" name="Footer Placeholder 4">
            <a:extLst>
              <a:ext uri="{FF2B5EF4-FFF2-40B4-BE49-F238E27FC236}">
                <a16:creationId xmlns:a16="http://schemas.microsoft.com/office/drawing/2014/main" id="{17117884-29B5-2544-8043-8C1B2E16956C}"/>
              </a:ext>
            </a:extLst>
          </p:cNvPr>
          <p:cNvSpPr>
            <a:spLocks noGrp="1"/>
          </p:cNvSpPr>
          <p:nvPr>
            <p:ph type="ftr" sz="quarter" idx="11"/>
          </p:nvPr>
        </p:nvSpPr>
        <p:spPr>
          <a:xfrm>
            <a:off x="4038600" y="6356350"/>
            <a:ext cx="4114800" cy="365125"/>
          </a:xfrm>
        </p:spPr>
        <p:txBody>
          <a:bodyPr/>
          <a:lstStyle/>
          <a:p>
            <a:r>
              <a:rPr lang="en-US"/>
              <a:t>HIMSS WEBINAR</a:t>
            </a:r>
          </a:p>
        </p:txBody>
      </p:sp>
      <p:sp>
        <p:nvSpPr>
          <p:cNvPr id="17" name="Slide Number Placeholder 5">
            <a:extLst>
              <a:ext uri="{FF2B5EF4-FFF2-40B4-BE49-F238E27FC236}">
                <a16:creationId xmlns:a16="http://schemas.microsoft.com/office/drawing/2014/main" id="{FF21C8B0-FB9B-3843-9720-8864F98C9542}"/>
              </a:ext>
            </a:extLst>
          </p:cNvPr>
          <p:cNvSpPr>
            <a:spLocks noGrp="1"/>
          </p:cNvSpPr>
          <p:nvPr>
            <p:ph type="sldNum" sz="quarter" idx="12"/>
          </p:nvPr>
        </p:nvSpPr>
        <p:spPr>
          <a:xfrm>
            <a:off x="8610600" y="6356350"/>
            <a:ext cx="2014532" cy="365125"/>
          </a:xfrm>
        </p:spPr>
        <p:txBody>
          <a:bodyPr/>
          <a:lstStyle>
            <a:lvl1pPr>
              <a:defRPr>
                <a:solidFill>
                  <a:schemeClr val="tx2"/>
                </a:solidFill>
              </a:defRPr>
            </a:lvl1pPr>
          </a:lstStyle>
          <a:p>
            <a:fld id="{0178BCFF-3F39-4843-BFE2-714935A88006}" type="slidenum">
              <a:rPr lang="en-US" smtClean="0"/>
              <a:pPr/>
              <a:t>‹#›</a:t>
            </a:fld>
            <a:endParaRPr lang="en-US"/>
          </a:p>
        </p:txBody>
      </p:sp>
      <p:cxnSp>
        <p:nvCxnSpPr>
          <p:cNvPr id="18" name="Straight Connector 17">
            <a:extLst>
              <a:ext uri="{FF2B5EF4-FFF2-40B4-BE49-F238E27FC236}">
                <a16:creationId xmlns:a16="http://schemas.microsoft.com/office/drawing/2014/main" id="{6C17A9C0-ACA8-B148-9380-373BA254F1B6}"/>
              </a:ext>
            </a:extLst>
          </p:cNvPr>
          <p:cNvCxnSpPr>
            <a:cxnSpLocks/>
          </p:cNvCxnSpPr>
          <p:nvPr userDrawn="1"/>
        </p:nvCxnSpPr>
        <p:spPr>
          <a:xfrm>
            <a:off x="3593" y="6189834"/>
            <a:ext cx="1924493" cy="0"/>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69804F5-DE69-7747-998B-18C9ECB723C2}"/>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6">
            <a:extLst>
              <a:ext uri="{FF2B5EF4-FFF2-40B4-BE49-F238E27FC236}">
                <a16:creationId xmlns:a16="http://schemas.microsoft.com/office/drawing/2014/main" id="{19D74D95-48FB-544D-A02E-ACEB98BD1F71}"/>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rgbClr val="1C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4EB3CCD-5FC6-F145-8DC1-A0CCC458F590}"/>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424CD671-7C73-2C45-99D9-C11298A55638}"/>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20" name="Straight Connector 19">
            <a:extLst>
              <a:ext uri="{FF2B5EF4-FFF2-40B4-BE49-F238E27FC236}">
                <a16:creationId xmlns:a16="http://schemas.microsoft.com/office/drawing/2014/main" id="{1D826875-4710-A849-AA7D-038120FFF485}"/>
              </a:ext>
            </a:extLst>
          </p:cNvPr>
          <p:cNvCxnSpPr>
            <a:cxnSpLocks/>
          </p:cNvCxnSpPr>
          <p:nvPr userDrawn="1"/>
        </p:nvCxnSpPr>
        <p:spPr>
          <a:xfrm>
            <a:off x="1928086" y="6185779"/>
            <a:ext cx="9073897" cy="0"/>
          </a:xfrm>
          <a:prstGeom prst="line">
            <a:avLst/>
          </a:prstGeom>
          <a:ln>
            <a:solidFill>
              <a:srgbClr val="1C3C5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9A991CB-28D2-8343-A4D3-3C1FDC2A93EC}"/>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Tree>
    <p:extLst>
      <p:ext uri="{BB962C8B-B14F-4D97-AF65-F5344CB8AC3E}">
        <p14:creationId xmlns:p14="http://schemas.microsoft.com/office/powerpoint/2010/main" val="270628028"/>
      </p:ext>
    </p:extLst>
  </p:cSld>
  <p:clrMapOvr>
    <a:masterClrMapping/>
  </p:clrMapOvr>
  <p:hf hd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 Green Footer / With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hasCustomPrompt="1"/>
          </p:nvPr>
        </p:nvSpPr>
        <p:spPr>
          <a:xfrm>
            <a:off x="839788" y="2505075"/>
            <a:ext cx="5157787"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hasCustomPrompt="1"/>
          </p:nvPr>
        </p:nvSpPr>
        <p:spPr>
          <a:xfrm>
            <a:off x="6172200" y="2505075"/>
            <a:ext cx="5183188" cy="3684588"/>
          </a:xfrm>
        </p:spPr>
        <p:txBody>
          <a:bodyPr/>
          <a:lstStyle>
            <a:lvl1pPr>
              <a:defRPr/>
            </a:lvl1pPr>
            <a:lvl2pPr>
              <a:defRPr/>
            </a:lvl2pPr>
            <a:lvl3pPr>
              <a:defRPr/>
            </a:lvl3pPr>
            <a:lvl4pPr>
              <a:defRPr/>
            </a:lvl4pPr>
            <a:lvl5pPr>
              <a:defRPr/>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9" name="Rectangle 18">
            <a:extLst>
              <a:ext uri="{FF2B5EF4-FFF2-40B4-BE49-F238E27FC236}">
                <a16:creationId xmlns:a16="http://schemas.microsoft.com/office/drawing/2014/main" id="{9A8B7D19-E709-46DF-BC35-F6A2777D261B}"/>
              </a:ext>
            </a:extLst>
          </p:cNvPr>
          <p:cNvSpPr/>
          <p:nvPr userDrawn="1"/>
        </p:nvSpPr>
        <p:spPr>
          <a:xfrm rot="10800000">
            <a:off x="-3" y="6185779"/>
            <a:ext cx="12192002" cy="672220"/>
          </a:xfrm>
          <a:prstGeom prst="rect">
            <a:avLst/>
          </a:prstGeom>
          <a:gradFill>
            <a:gsLst>
              <a:gs pos="0">
                <a:schemeClr val="bg1"/>
              </a:gs>
              <a:gs pos="100000">
                <a:srgbClr val="F2F2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3">
            <a:extLst>
              <a:ext uri="{FF2B5EF4-FFF2-40B4-BE49-F238E27FC236}">
                <a16:creationId xmlns:a16="http://schemas.microsoft.com/office/drawing/2014/main" id="{B3EA3394-406B-074E-988B-418A6BBB97A3}"/>
              </a:ext>
            </a:extLst>
          </p:cNvPr>
          <p:cNvSpPr>
            <a:spLocks noGrp="1"/>
          </p:cNvSpPr>
          <p:nvPr>
            <p:ph type="dt" sz="half" idx="10"/>
          </p:nvPr>
        </p:nvSpPr>
        <p:spPr>
          <a:xfrm>
            <a:off x="838200" y="6356350"/>
            <a:ext cx="2743200" cy="365125"/>
          </a:xfrm>
        </p:spPr>
        <p:txBody>
          <a:bodyPr/>
          <a:lstStyle/>
          <a:p>
            <a:r>
              <a:rPr lang="en-US"/>
              <a:t>www.immregistries.org</a:t>
            </a:r>
          </a:p>
        </p:txBody>
      </p:sp>
      <p:sp>
        <p:nvSpPr>
          <p:cNvPr id="16" name="Footer Placeholder 4">
            <a:extLst>
              <a:ext uri="{FF2B5EF4-FFF2-40B4-BE49-F238E27FC236}">
                <a16:creationId xmlns:a16="http://schemas.microsoft.com/office/drawing/2014/main" id="{17117884-29B5-2544-8043-8C1B2E16956C}"/>
              </a:ext>
            </a:extLst>
          </p:cNvPr>
          <p:cNvSpPr>
            <a:spLocks noGrp="1"/>
          </p:cNvSpPr>
          <p:nvPr>
            <p:ph type="ftr" sz="quarter" idx="11"/>
          </p:nvPr>
        </p:nvSpPr>
        <p:spPr>
          <a:xfrm>
            <a:off x="4038600" y="6356350"/>
            <a:ext cx="4114800" cy="365125"/>
          </a:xfrm>
        </p:spPr>
        <p:txBody>
          <a:bodyPr/>
          <a:lstStyle/>
          <a:p>
            <a:r>
              <a:rPr lang="en-US"/>
              <a:t>HIMSS WEBINAR</a:t>
            </a:r>
          </a:p>
        </p:txBody>
      </p:sp>
      <p:sp>
        <p:nvSpPr>
          <p:cNvPr id="17" name="Slide Number Placeholder 5">
            <a:extLst>
              <a:ext uri="{FF2B5EF4-FFF2-40B4-BE49-F238E27FC236}">
                <a16:creationId xmlns:a16="http://schemas.microsoft.com/office/drawing/2014/main" id="{FF21C8B0-FB9B-3843-9720-8864F98C9542}"/>
              </a:ext>
            </a:extLst>
          </p:cNvPr>
          <p:cNvSpPr>
            <a:spLocks noGrp="1"/>
          </p:cNvSpPr>
          <p:nvPr>
            <p:ph type="sldNum" sz="quarter" idx="12"/>
          </p:nvPr>
        </p:nvSpPr>
        <p:spPr>
          <a:xfrm>
            <a:off x="8610600" y="6356350"/>
            <a:ext cx="2014532" cy="365125"/>
          </a:xfrm>
        </p:spPr>
        <p:txBody>
          <a:bodyPr/>
          <a:lstStyle>
            <a:lvl1pPr>
              <a:defRPr>
                <a:solidFill>
                  <a:schemeClr val="accent1"/>
                </a:solidFill>
              </a:defRPr>
            </a:lvl1pPr>
          </a:lstStyle>
          <a:p>
            <a:fld id="{0178BCFF-3F39-4843-BFE2-714935A88006}" type="slidenum">
              <a:rPr lang="en-US" smtClean="0"/>
              <a:pPr/>
              <a:t>‹#›</a:t>
            </a:fld>
            <a:endParaRPr lang="en-US"/>
          </a:p>
        </p:txBody>
      </p:sp>
      <p:cxnSp>
        <p:nvCxnSpPr>
          <p:cNvPr id="18" name="Straight Connector 17">
            <a:extLst>
              <a:ext uri="{FF2B5EF4-FFF2-40B4-BE49-F238E27FC236}">
                <a16:creationId xmlns:a16="http://schemas.microsoft.com/office/drawing/2014/main" id="{6C17A9C0-ACA8-B148-9380-373BA254F1B6}"/>
              </a:ext>
            </a:extLst>
          </p:cNvPr>
          <p:cNvCxnSpPr>
            <a:cxnSpLocks/>
          </p:cNvCxnSpPr>
          <p:nvPr userDrawn="1"/>
        </p:nvCxnSpPr>
        <p:spPr>
          <a:xfrm>
            <a:off x="3593" y="6189834"/>
            <a:ext cx="1924493" cy="0"/>
          </a:xfrm>
          <a:prstGeom prst="line">
            <a:avLst/>
          </a:prstGeom>
          <a:ln>
            <a:solidFill>
              <a:srgbClr val="629F4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69804F5-DE69-7747-998B-18C9ECB723C2}"/>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6">
            <a:extLst>
              <a:ext uri="{FF2B5EF4-FFF2-40B4-BE49-F238E27FC236}">
                <a16:creationId xmlns:a16="http://schemas.microsoft.com/office/drawing/2014/main" id="{19D74D95-48FB-544D-A02E-ACEB98BD1F71}"/>
              </a:ext>
            </a:extLst>
          </p:cNvPr>
          <p:cNvSpPr/>
          <p:nvPr userDrawn="1"/>
        </p:nvSpPr>
        <p:spPr>
          <a:xfrm rot="10800000">
            <a:off x="-3" y="6185779"/>
            <a:ext cx="2036663" cy="682159"/>
          </a:xfrm>
          <a:custGeom>
            <a:avLst/>
            <a:gdLst>
              <a:gd name="connsiteX0" fmla="*/ 0 w 1928088"/>
              <a:gd name="connsiteY0" fmla="*/ 0 h 672220"/>
              <a:gd name="connsiteX1" fmla="*/ 1928088 w 1928088"/>
              <a:gd name="connsiteY1" fmla="*/ 0 h 672220"/>
              <a:gd name="connsiteX2" fmla="*/ 1928088 w 1928088"/>
              <a:gd name="connsiteY2" fmla="*/ 672220 h 672220"/>
              <a:gd name="connsiteX3" fmla="*/ 0 w 1928088"/>
              <a:gd name="connsiteY3" fmla="*/ 672220 h 672220"/>
              <a:gd name="connsiteX4" fmla="*/ 0 w 1928088"/>
              <a:gd name="connsiteY4" fmla="*/ 0 h 672220"/>
              <a:gd name="connsiteX0" fmla="*/ 139148 w 2067236"/>
              <a:gd name="connsiteY0" fmla="*/ 0 h 672220"/>
              <a:gd name="connsiteX1" fmla="*/ 2067236 w 2067236"/>
              <a:gd name="connsiteY1" fmla="*/ 0 h 672220"/>
              <a:gd name="connsiteX2" fmla="*/ 2067236 w 2067236"/>
              <a:gd name="connsiteY2" fmla="*/ 672220 h 672220"/>
              <a:gd name="connsiteX3" fmla="*/ 0 w 2067236"/>
              <a:gd name="connsiteY3" fmla="*/ 672220 h 672220"/>
              <a:gd name="connsiteX4" fmla="*/ 139148 w 2067236"/>
              <a:gd name="connsiteY4" fmla="*/ 0 h 672220"/>
              <a:gd name="connsiteX0" fmla="*/ 198783 w 2067236"/>
              <a:gd name="connsiteY0" fmla="*/ 0 h 682159"/>
              <a:gd name="connsiteX1" fmla="*/ 2067236 w 2067236"/>
              <a:gd name="connsiteY1" fmla="*/ 9939 h 682159"/>
              <a:gd name="connsiteX2" fmla="*/ 2067236 w 2067236"/>
              <a:gd name="connsiteY2" fmla="*/ 682159 h 682159"/>
              <a:gd name="connsiteX3" fmla="*/ 0 w 2067236"/>
              <a:gd name="connsiteY3" fmla="*/ 682159 h 682159"/>
              <a:gd name="connsiteX4" fmla="*/ 198783 w 2067236"/>
              <a:gd name="connsiteY4" fmla="*/ 0 h 682159"/>
              <a:gd name="connsiteX0" fmla="*/ 239144 w 2107597"/>
              <a:gd name="connsiteY0" fmla="*/ 0 h 682159"/>
              <a:gd name="connsiteX1" fmla="*/ 2107597 w 2107597"/>
              <a:gd name="connsiteY1" fmla="*/ 9939 h 682159"/>
              <a:gd name="connsiteX2" fmla="*/ 2107597 w 2107597"/>
              <a:gd name="connsiteY2" fmla="*/ 682159 h 682159"/>
              <a:gd name="connsiteX3" fmla="*/ 0 w 2107597"/>
              <a:gd name="connsiteY3" fmla="*/ 682159 h 682159"/>
              <a:gd name="connsiteX4" fmla="*/ 239144 w 2107597"/>
              <a:gd name="connsiteY4" fmla="*/ 0 h 68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597" h="682159">
                <a:moveTo>
                  <a:pt x="239144" y="0"/>
                </a:moveTo>
                <a:lnTo>
                  <a:pt x="2107597" y="9939"/>
                </a:lnTo>
                <a:lnTo>
                  <a:pt x="2107597" y="682159"/>
                </a:lnTo>
                <a:lnTo>
                  <a:pt x="0" y="682159"/>
                </a:lnTo>
                <a:lnTo>
                  <a:pt x="23914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4EB3CCD-5FC6-F145-8DC1-A0CCC458F590}"/>
              </a:ext>
            </a:extLst>
          </p:cNvPr>
          <p:cNvSpPr txBox="1"/>
          <p:nvPr userDrawn="1"/>
        </p:nvSpPr>
        <p:spPr>
          <a:xfrm>
            <a:off x="304798" y="6368004"/>
            <a:ext cx="6132095" cy="369332"/>
          </a:xfrm>
          <a:prstGeom prst="rect">
            <a:avLst/>
          </a:prstGeom>
          <a:noFill/>
        </p:spPr>
        <p:txBody>
          <a:bodyPr wrap="square" rtlCol="0">
            <a:spAutoFit/>
          </a:bodyPr>
          <a:lstStyle/>
          <a:p>
            <a:r>
              <a:rPr lang="en-US"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#AIRA2021</a:t>
            </a:r>
            <a:endParaRPr lang="en-US"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943C5567-57C2-A840-B105-89017F0411AD}"/>
              </a:ext>
            </a:extLst>
          </p:cNvPr>
          <p:cNvSpPr txBox="1"/>
          <p:nvPr userDrawn="1"/>
        </p:nvSpPr>
        <p:spPr>
          <a:xfrm>
            <a:off x="2105663" y="6368004"/>
            <a:ext cx="6132095" cy="369332"/>
          </a:xfrm>
          <a:prstGeom prst="rect">
            <a:avLst/>
          </a:prstGeom>
          <a:noFill/>
        </p:spPr>
        <p:txBody>
          <a:bodyPr wrap="square" rtlCol="0">
            <a:spAutoFit/>
          </a:bodyPr>
          <a:lstStyle/>
          <a:p>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cxnSp>
        <p:nvCxnSpPr>
          <p:cNvPr id="21" name="Straight Connector 20">
            <a:extLst>
              <a:ext uri="{FF2B5EF4-FFF2-40B4-BE49-F238E27FC236}">
                <a16:creationId xmlns:a16="http://schemas.microsoft.com/office/drawing/2014/main" id="{964D7C21-E822-3441-B621-E11171CFA162}"/>
              </a:ext>
            </a:extLst>
          </p:cNvPr>
          <p:cNvCxnSpPr>
            <a:cxnSpLocks/>
          </p:cNvCxnSpPr>
          <p:nvPr userDrawn="1"/>
        </p:nvCxnSpPr>
        <p:spPr>
          <a:xfrm>
            <a:off x="1928086" y="6185779"/>
            <a:ext cx="907389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8BA588E3-332B-4745-A7C6-008D2089AC55}"/>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Tree>
    <p:extLst>
      <p:ext uri="{BB962C8B-B14F-4D97-AF65-F5344CB8AC3E}">
        <p14:creationId xmlns:p14="http://schemas.microsoft.com/office/powerpoint/2010/main" val="3113824154"/>
      </p:ext>
    </p:extLst>
  </p:cSld>
  <p:clrMapOvr>
    <a:masterClrMapping/>
  </p:clrMapOvr>
  <p:hf hdr="0" dt="0"/>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Only" preserve="1">
  <p:cSld name="All Blue Title Only">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71D6E4-A546-8A4E-ABB3-EB6023DF2BD1}"/>
              </a:ext>
            </a:extLst>
          </p:cNvPr>
          <p:cNvSpPr/>
          <p:nvPr userDrawn="1"/>
        </p:nvSpPr>
        <p:spPr>
          <a:xfrm rot="10800000">
            <a:off x="-3" y="6185779"/>
            <a:ext cx="12192002" cy="672220"/>
          </a:xfrm>
          <a:prstGeom prst="rect">
            <a:avLst/>
          </a:prstGeom>
          <a:gradFill>
            <a:gsLst>
              <a:gs pos="0">
                <a:schemeClr val="bg1"/>
              </a:gs>
              <a:gs pos="100000">
                <a:srgbClr val="F2F2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A67221C-EC17-724A-AEF1-22E7A0915A1C}"/>
              </a:ext>
            </a:extLst>
          </p:cNvPr>
          <p:cNvSpPr txBox="1"/>
          <p:nvPr userDrawn="1"/>
        </p:nvSpPr>
        <p:spPr>
          <a:xfrm>
            <a:off x="304798" y="6368004"/>
            <a:ext cx="6132095" cy="369332"/>
          </a:xfrm>
          <a:prstGeom prst="rect">
            <a:avLst/>
          </a:prstGeom>
          <a:noFill/>
        </p:spPr>
        <p:txBody>
          <a:bodyPr wrap="square" rtlCol="0">
            <a:spAutoFit/>
          </a:bodyPr>
          <a:lstStyle/>
          <a:p>
            <a:r>
              <a:rPr lang="en-US" b="1" i="0">
                <a:solidFill>
                  <a:srgbClr val="1C3C50"/>
                </a:solidFill>
                <a:latin typeface="Open Sans Semibold" panose="020B0606030504020204" pitchFamily="34" charset="0"/>
                <a:ea typeface="Open Sans Semibold" panose="020B0606030504020204" pitchFamily="34" charset="0"/>
                <a:cs typeface="Open Sans Semibold" panose="020B0606030504020204" pitchFamily="34" charset="0"/>
              </a:rPr>
              <a:t>#AIRA2021 </a:t>
            </a:r>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sp>
        <p:nvSpPr>
          <p:cNvPr id="2" name="Title 1">
            <a:extLst>
              <a:ext uri="{FF2B5EF4-FFF2-40B4-BE49-F238E27FC236}">
                <a16:creationId xmlns:a16="http://schemas.microsoft.com/office/drawing/2014/main" id="{4BB81E29-8AAA-4D04-A3D7-B27EDE41CAE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4B2E3A8B-0069-4DEF-AAAC-8589BDBF0538}"/>
              </a:ext>
            </a:extLst>
          </p:cNvPr>
          <p:cNvSpPr>
            <a:spLocks noGrp="1"/>
          </p:cNvSpPr>
          <p:nvPr>
            <p:ph type="ftr" sz="quarter" idx="11"/>
          </p:nvPr>
        </p:nvSpPr>
        <p:spPr/>
        <p:txBody>
          <a:bodyPr/>
          <a:lstStyle/>
          <a:p>
            <a:r>
              <a:rPr lang="en-US"/>
              <a:t>HIMSS WEBINAR</a:t>
            </a:r>
          </a:p>
        </p:txBody>
      </p:sp>
      <p:sp>
        <p:nvSpPr>
          <p:cNvPr id="12" name="Slide Number Placeholder 5">
            <a:extLst>
              <a:ext uri="{FF2B5EF4-FFF2-40B4-BE49-F238E27FC236}">
                <a16:creationId xmlns:a16="http://schemas.microsoft.com/office/drawing/2014/main" id="{CC27093C-728D-4B3C-917B-C606C6072734}"/>
              </a:ext>
            </a:extLst>
          </p:cNvPr>
          <p:cNvSpPr>
            <a:spLocks noGrp="1"/>
          </p:cNvSpPr>
          <p:nvPr>
            <p:ph type="sldNum" sz="quarter" idx="12"/>
          </p:nvPr>
        </p:nvSpPr>
        <p:spPr>
          <a:xfrm>
            <a:off x="10073641" y="6356350"/>
            <a:ext cx="1280160" cy="365125"/>
          </a:xfrm>
        </p:spPr>
        <p:txBody>
          <a:bodyPr/>
          <a:lstStyle>
            <a:lvl1pPr algn="r">
              <a:defRPr>
                <a:solidFill>
                  <a:schemeClr val="tx2"/>
                </a:solidFill>
              </a:defRPr>
            </a:lvl1pPr>
          </a:lstStyle>
          <a:p>
            <a:fld id="{0178BCFF-3F39-4843-BFE2-714935A88006}" type="slidenum">
              <a:rPr lang="en-US" smtClean="0"/>
              <a:pPr/>
              <a:t>‹#›</a:t>
            </a:fld>
            <a:endParaRPr lang="en-US"/>
          </a:p>
        </p:txBody>
      </p:sp>
      <p:sp>
        <p:nvSpPr>
          <p:cNvPr id="5" name="Rectangle 4">
            <a:extLst>
              <a:ext uri="{FF2B5EF4-FFF2-40B4-BE49-F238E27FC236}">
                <a16:creationId xmlns:a16="http://schemas.microsoft.com/office/drawing/2014/main" id="{EEAF8F3A-EFFB-4E50-9FFF-A7C40320A9F9}"/>
              </a:ext>
            </a:extLst>
          </p:cNvPr>
          <p:cNvSpPr/>
          <p:nvPr userDrawn="1"/>
        </p:nvSpPr>
        <p:spPr>
          <a:xfrm>
            <a:off x="11353800" y="6184900"/>
            <a:ext cx="391885"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143963"/>
      </p:ext>
    </p:extLst>
  </p:cSld>
  <p:clrMapOvr>
    <a:overrideClrMapping bg1="lt1" tx1="dk1" bg2="lt2" tx2="dk2" accent1="accent1" accent2="accent2" accent3="accent3" accent4="accent4" accent5="accent5" accent6="accent6" hlink="hlink" folHlink="folHlink"/>
  </p:clrMapOvr>
  <p:hf hd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Header Left Logo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B3CAF-F8C9-1849-8968-A6C059130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17" name="Picture Placeholder 2">
            <a:extLst>
              <a:ext uri="{FF2B5EF4-FFF2-40B4-BE49-F238E27FC236}">
                <a16:creationId xmlns:a16="http://schemas.microsoft.com/office/drawing/2014/main" id="{BB6FE948-4D7C-3742-9346-818284338513}"/>
              </a:ext>
            </a:extLst>
          </p:cNvPr>
          <p:cNvSpPr>
            <a:spLocks noGrp="1"/>
          </p:cNvSpPr>
          <p:nvPr>
            <p:ph type="pic" idx="13"/>
          </p:nvPr>
        </p:nvSpPr>
        <p:spPr>
          <a:xfrm>
            <a:off x="704426" y="4030578"/>
            <a:ext cx="3334174" cy="2397963"/>
          </a:xfrm>
          <a:solidFill>
            <a:srgbClr val="F2F2F2"/>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Date Placeholder 3">
            <a:extLst>
              <a:ext uri="{FF2B5EF4-FFF2-40B4-BE49-F238E27FC236}">
                <a16:creationId xmlns:a16="http://schemas.microsoft.com/office/drawing/2014/main" id="{5604E9A2-EB93-49EB-8815-B052457367C6}"/>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263BCE19-67E0-4714-85F7-3A198D656BB8}"/>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672A04CB-59F6-4E41-B585-219E264E4E1B}"/>
              </a:ext>
            </a:extLst>
          </p:cNvPr>
          <p:cNvSpPr>
            <a:spLocks noGrp="1"/>
          </p:cNvSpPr>
          <p:nvPr>
            <p:ph type="sldNum" sz="quarter" idx="12"/>
          </p:nvPr>
        </p:nvSpPr>
        <p:spPr>
          <a:xfrm>
            <a:off x="8610600" y="6356350"/>
            <a:ext cx="2538946" cy="365125"/>
          </a:xfrm>
        </p:spPr>
        <p:txBody>
          <a:bodyPr/>
          <a:lstStyle>
            <a:lvl1pPr>
              <a:defRPr>
                <a:solidFill>
                  <a:schemeClr val="accent3"/>
                </a:solidFill>
              </a:defRPr>
            </a:lvl1pPr>
          </a:lstStyle>
          <a:p>
            <a:fld id="{0178BCFF-3F39-4843-BFE2-714935A88006}" type="slidenum">
              <a:rPr lang="en-US" smtClean="0"/>
              <a:pPr/>
              <a:t>‹#›</a:t>
            </a:fld>
            <a:endParaRPr lang="en-US"/>
          </a:p>
        </p:txBody>
      </p:sp>
      <p:sp>
        <p:nvSpPr>
          <p:cNvPr id="14" name="Title 1">
            <a:extLst>
              <a:ext uri="{FF2B5EF4-FFF2-40B4-BE49-F238E27FC236}">
                <a16:creationId xmlns:a16="http://schemas.microsoft.com/office/drawing/2014/main" id="{37FA1DA8-74CD-164A-9174-B2CD9DFB6696}"/>
              </a:ext>
            </a:extLst>
          </p:cNvPr>
          <p:cNvSpPr>
            <a:spLocks noGrp="1"/>
          </p:cNvSpPr>
          <p:nvPr>
            <p:ph type="title" hasCustomPrompt="1"/>
          </p:nvPr>
        </p:nvSpPr>
        <p:spPr>
          <a:xfrm>
            <a:off x="5256753" y="2071404"/>
            <a:ext cx="5893841" cy="1758682"/>
          </a:xfrm>
        </p:spPr>
        <p:txBody>
          <a:bodyPr anchor="b"/>
          <a:lstStyle>
            <a:lvl1pPr algn="l">
              <a:defRPr sz="6000">
                <a:solidFill>
                  <a:srgbClr val="1C3C50"/>
                </a:solidFill>
              </a:defRPr>
            </a:lvl1pPr>
          </a:lstStyle>
          <a:p>
            <a:r>
              <a:rPr lang="en-US"/>
              <a:t>Click to edit </a:t>
            </a:r>
            <a:br>
              <a:rPr lang="en-US"/>
            </a:br>
            <a:r>
              <a:rPr lang="en-US"/>
              <a:t>Master title style</a:t>
            </a:r>
          </a:p>
        </p:txBody>
      </p:sp>
      <p:sp>
        <p:nvSpPr>
          <p:cNvPr id="15" name="Text Placeholder 2">
            <a:extLst>
              <a:ext uri="{FF2B5EF4-FFF2-40B4-BE49-F238E27FC236}">
                <a16:creationId xmlns:a16="http://schemas.microsoft.com/office/drawing/2014/main" id="{20768C4F-4C97-024A-AD07-48DCAE66BA2C}"/>
              </a:ext>
            </a:extLst>
          </p:cNvPr>
          <p:cNvSpPr>
            <a:spLocks noGrp="1"/>
          </p:cNvSpPr>
          <p:nvPr>
            <p:ph type="body" idx="1"/>
          </p:nvPr>
        </p:nvSpPr>
        <p:spPr>
          <a:xfrm>
            <a:off x="5255706" y="3855487"/>
            <a:ext cx="5893840" cy="1150890"/>
          </a:xfrm>
        </p:spPr>
        <p:txBody>
          <a:bodyPr/>
          <a:lstStyle>
            <a:lvl1pPr marL="0" indent="0" algn="l">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63738254"/>
      </p:ext>
    </p:extLst>
  </p:cSld>
  <p:clrMapOvr>
    <a:masterClrMapping/>
  </p:clrMapOvr>
  <p:hf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ection Header Logo Left Gray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24740-EC12-9F4A-A45E-786109E4CA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572000" cy="6858000"/>
          </a:xfrm>
          <a:prstGeom prst="rect">
            <a:avLst/>
          </a:prstGeom>
        </p:spPr>
      </p:pic>
      <p:sp>
        <p:nvSpPr>
          <p:cNvPr id="4" name="Date Placeholder 3">
            <a:extLst>
              <a:ext uri="{FF2B5EF4-FFF2-40B4-BE49-F238E27FC236}">
                <a16:creationId xmlns:a16="http://schemas.microsoft.com/office/drawing/2014/main" id="{5604E9A2-EB93-49EB-8815-B052457367C6}"/>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263BCE19-67E0-4714-85F7-3A198D656BB8}"/>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672A04CB-59F6-4E41-B585-219E264E4E1B}"/>
              </a:ext>
            </a:extLst>
          </p:cNvPr>
          <p:cNvSpPr>
            <a:spLocks noGrp="1"/>
          </p:cNvSpPr>
          <p:nvPr>
            <p:ph type="sldNum" sz="quarter" idx="12"/>
          </p:nvPr>
        </p:nvSpPr>
        <p:spPr>
          <a:xfrm>
            <a:off x="8610600" y="6356350"/>
            <a:ext cx="2538946" cy="365125"/>
          </a:xfrm>
        </p:spPr>
        <p:txBody>
          <a:bodyPr/>
          <a:lstStyle>
            <a:lvl1pPr>
              <a:defRPr>
                <a:solidFill>
                  <a:schemeClr val="accent3"/>
                </a:solidFill>
              </a:defRPr>
            </a:lvl1pPr>
          </a:lstStyle>
          <a:p>
            <a:fld id="{0178BCFF-3F39-4843-BFE2-714935A88006}" type="slidenum">
              <a:rPr lang="en-US" smtClean="0"/>
              <a:pPr/>
              <a:t>‹#›</a:t>
            </a:fld>
            <a:endParaRPr lang="en-US"/>
          </a:p>
        </p:txBody>
      </p:sp>
      <p:sp>
        <p:nvSpPr>
          <p:cNvPr id="15" name="Title 1">
            <a:extLst>
              <a:ext uri="{FF2B5EF4-FFF2-40B4-BE49-F238E27FC236}">
                <a16:creationId xmlns:a16="http://schemas.microsoft.com/office/drawing/2014/main" id="{215D0A96-B861-FB40-A1F9-223A431BF4B0}"/>
              </a:ext>
            </a:extLst>
          </p:cNvPr>
          <p:cNvSpPr>
            <a:spLocks noGrp="1"/>
          </p:cNvSpPr>
          <p:nvPr>
            <p:ph type="title" hasCustomPrompt="1"/>
          </p:nvPr>
        </p:nvSpPr>
        <p:spPr>
          <a:xfrm>
            <a:off x="5256753" y="2071404"/>
            <a:ext cx="5893841" cy="1758682"/>
          </a:xfrm>
        </p:spPr>
        <p:txBody>
          <a:bodyPr anchor="b"/>
          <a:lstStyle>
            <a:lvl1pPr algn="l">
              <a:defRPr sz="6000">
                <a:solidFill>
                  <a:srgbClr val="1C3C50"/>
                </a:solidFill>
              </a:defRPr>
            </a:lvl1pPr>
          </a:lstStyle>
          <a:p>
            <a:r>
              <a:rPr lang="en-US"/>
              <a:t>Click to edit </a:t>
            </a:r>
            <a:br>
              <a:rPr lang="en-US"/>
            </a:br>
            <a:r>
              <a:rPr lang="en-US"/>
              <a:t>Master title style</a:t>
            </a:r>
          </a:p>
        </p:txBody>
      </p:sp>
      <p:sp>
        <p:nvSpPr>
          <p:cNvPr id="17" name="Text Placeholder 2">
            <a:extLst>
              <a:ext uri="{FF2B5EF4-FFF2-40B4-BE49-F238E27FC236}">
                <a16:creationId xmlns:a16="http://schemas.microsoft.com/office/drawing/2014/main" id="{D3B7CE37-F546-3E4F-B9C8-6AC8174C70D5}"/>
              </a:ext>
            </a:extLst>
          </p:cNvPr>
          <p:cNvSpPr>
            <a:spLocks noGrp="1"/>
          </p:cNvSpPr>
          <p:nvPr>
            <p:ph type="body" idx="1"/>
          </p:nvPr>
        </p:nvSpPr>
        <p:spPr>
          <a:xfrm>
            <a:off x="5255706" y="3855487"/>
            <a:ext cx="5893840" cy="1150890"/>
          </a:xfrm>
        </p:spPr>
        <p:txBody>
          <a:bodyPr/>
          <a:lstStyle>
            <a:lvl1pPr marL="0" indent="0" algn="l">
              <a:buNone/>
              <a:defRPr sz="2400">
                <a:solidFill>
                  <a:srgbClr val="629F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21158709"/>
      </p:ext>
    </p:extLst>
  </p:cSld>
  <p:clrMapOvr>
    <a:masterClrMapping/>
  </p:clrMapOvr>
  <p:hf hd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With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1D1A78-3F18-B64B-8EF1-B42D67A7CD4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76FA01-5598-F448-B33B-C335CF58B9D9}"/>
              </a:ext>
            </a:extLst>
          </p:cNvPr>
          <p:cNvSpPr/>
          <p:nvPr userDrawn="1"/>
        </p:nvSpPr>
        <p:spPr>
          <a:xfrm rot="10800000">
            <a:off x="-5" y="6185779"/>
            <a:ext cx="12192002" cy="672220"/>
          </a:xfrm>
          <a:prstGeom prst="rect">
            <a:avLst/>
          </a:prstGeom>
          <a:gradFill>
            <a:gsLst>
              <a:gs pos="0">
                <a:schemeClr val="bg1"/>
              </a:gs>
              <a:gs pos="100000">
                <a:srgbClr val="F2F2F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692A9A-5052-544E-B34F-AFB103784C5D}"/>
              </a:ext>
            </a:extLst>
          </p:cNvPr>
          <p:cNvSpPr txBox="1"/>
          <p:nvPr userDrawn="1"/>
        </p:nvSpPr>
        <p:spPr>
          <a:xfrm>
            <a:off x="304798" y="6368004"/>
            <a:ext cx="6132095" cy="369332"/>
          </a:xfrm>
          <a:prstGeom prst="rect">
            <a:avLst/>
          </a:prstGeom>
          <a:noFill/>
        </p:spPr>
        <p:txBody>
          <a:bodyPr wrap="square" rtlCol="0">
            <a:spAutoFit/>
          </a:bodyPr>
          <a:lstStyle/>
          <a:p>
            <a:r>
              <a:rPr lang="en-US" b="1" i="0">
                <a:solidFill>
                  <a:srgbClr val="1C3C50"/>
                </a:solidFill>
                <a:latin typeface="Open Sans Semibold" panose="020B0606030504020204" pitchFamily="34" charset="0"/>
                <a:ea typeface="Open Sans Semibold" panose="020B0606030504020204" pitchFamily="34" charset="0"/>
                <a:cs typeface="Open Sans Semibold" panose="020B0606030504020204" pitchFamily="34" charset="0"/>
              </a:rPr>
              <a:t>#AIRA2021 </a:t>
            </a:r>
            <a:r>
              <a:rPr lang="en-US" b="0" i="0">
                <a:solidFill>
                  <a:srgbClr val="1C3C50"/>
                </a:solidFill>
                <a:latin typeface="Open Sans" panose="020B0606030504020204" pitchFamily="34" charset="0"/>
                <a:ea typeface="Open Sans" panose="020B0606030504020204" pitchFamily="34" charset="0"/>
                <a:cs typeface="Open Sans" panose="020B0606030504020204" pitchFamily="34" charset="0"/>
              </a:rPr>
              <a:t>NATIONAL MEETING</a:t>
            </a:r>
          </a:p>
        </p:txBody>
      </p:sp>
      <p:sp>
        <p:nvSpPr>
          <p:cNvPr id="3" name="Footer Placeholder 2">
            <a:extLst>
              <a:ext uri="{FF2B5EF4-FFF2-40B4-BE49-F238E27FC236}">
                <a16:creationId xmlns:a16="http://schemas.microsoft.com/office/drawing/2014/main" id="{CA949B13-CCA3-4D2E-9235-44F4089E9667}"/>
              </a:ext>
            </a:extLst>
          </p:cNvPr>
          <p:cNvSpPr>
            <a:spLocks noGrp="1"/>
          </p:cNvSpPr>
          <p:nvPr>
            <p:ph type="ftr" sz="quarter" idx="11"/>
          </p:nvPr>
        </p:nvSpPr>
        <p:spPr/>
        <p:txBody>
          <a:bodyPr/>
          <a:lstStyle/>
          <a:p>
            <a:r>
              <a:rPr lang="en-US"/>
              <a:t>HIMSS WEBINAR</a:t>
            </a:r>
          </a:p>
        </p:txBody>
      </p:sp>
      <p:sp>
        <p:nvSpPr>
          <p:cNvPr id="11" name="Slide Number Placeholder 5">
            <a:extLst>
              <a:ext uri="{FF2B5EF4-FFF2-40B4-BE49-F238E27FC236}">
                <a16:creationId xmlns:a16="http://schemas.microsoft.com/office/drawing/2014/main" id="{D2F20F09-1A89-4872-BA66-74EB1E1E545C}"/>
              </a:ext>
            </a:extLst>
          </p:cNvPr>
          <p:cNvSpPr>
            <a:spLocks noGrp="1"/>
          </p:cNvSpPr>
          <p:nvPr>
            <p:ph type="sldNum" sz="quarter" idx="12"/>
          </p:nvPr>
        </p:nvSpPr>
        <p:spPr>
          <a:xfrm>
            <a:off x="8610600" y="6356350"/>
            <a:ext cx="2014529" cy="365125"/>
          </a:xfrm>
        </p:spPr>
        <p:txBody>
          <a:bodyPr/>
          <a:lstStyle>
            <a:lvl1pPr algn="r">
              <a:defRPr>
                <a:solidFill>
                  <a:schemeClr val="tx2"/>
                </a:solidFill>
              </a:defRPr>
            </a:lvl1pPr>
          </a:lstStyle>
          <a:p>
            <a:fld id="{0178BCFF-3F39-4843-BFE2-714935A88006}" type="slidenum">
              <a:rPr lang="en-US" smtClean="0"/>
              <a:pPr/>
              <a:t>‹#›</a:t>
            </a:fld>
            <a:endParaRPr lang="en-US"/>
          </a:p>
        </p:txBody>
      </p:sp>
      <p:sp>
        <p:nvSpPr>
          <p:cNvPr id="13" name="Rectangle 12">
            <a:extLst>
              <a:ext uri="{FF2B5EF4-FFF2-40B4-BE49-F238E27FC236}">
                <a16:creationId xmlns:a16="http://schemas.microsoft.com/office/drawing/2014/main" id="{2FCD1BC6-468F-7340-B7B1-A71699F03BA6}"/>
              </a:ext>
            </a:extLst>
          </p:cNvPr>
          <p:cNvSpPr/>
          <p:nvPr userDrawn="1"/>
        </p:nvSpPr>
        <p:spPr>
          <a:xfrm>
            <a:off x="11887200" y="6626431"/>
            <a:ext cx="304797" cy="24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EECE8A7-F551-A742-A343-04749091ED6E}"/>
              </a:ext>
            </a:extLst>
          </p:cNvPr>
          <p:cNvCxnSpPr>
            <a:cxnSpLocks/>
          </p:cNvCxnSpPr>
          <p:nvPr userDrawn="1"/>
        </p:nvCxnSpPr>
        <p:spPr>
          <a:xfrm>
            <a:off x="-3" y="6185779"/>
            <a:ext cx="1100198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1E6E68B-41FB-6A4B-BFF9-02ACBA504393}"/>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r="51848" b="3408"/>
          <a:stretch/>
        </p:blipFill>
        <p:spPr>
          <a:xfrm>
            <a:off x="10625132" y="3724804"/>
            <a:ext cx="1566868" cy="3143134"/>
          </a:xfrm>
          <a:prstGeom prst="rect">
            <a:avLst/>
          </a:prstGeom>
        </p:spPr>
      </p:pic>
    </p:spTree>
    <p:extLst>
      <p:ext uri="{BB962C8B-B14F-4D97-AF65-F5344CB8AC3E}">
        <p14:creationId xmlns:p14="http://schemas.microsoft.com/office/powerpoint/2010/main" val="3669600562"/>
      </p:ext>
    </p:extLst>
  </p:cSld>
  <p:clrMapOvr>
    <a:masterClrMapping/>
  </p:clrMapOvr>
  <p:hf hd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ortland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46C10B-C093-4E00-9010-41236017AD3D}"/>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013D5087-7266-4321-A1A1-0A357B7AB4D0}"/>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A3B51A2F-3688-4751-9214-BF33FD460E38}"/>
              </a:ext>
            </a:extLst>
          </p:cNvPr>
          <p:cNvSpPr>
            <a:spLocks noGrp="1"/>
          </p:cNvSpPr>
          <p:nvPr>
            <p:ph type="sldNum" sz="quarter" idx="12"/>
          </p:nvPr>
        </p:nvSpPr>
        <p:spPr/>
        <p:txBody>
          <a:bodyPr/>
          <a:lstStyle/>
          <a:p>
            <a:fld id="{0178BCFF-3F39-4843-BFE2-714935A88006}" type="slidenum">
              <a:rPr lang="en-US" smtClean="0"/>
              <a:t>‹#›</a:t>
            </a:fld>
            <a:endParaRPr lang="en-US"/>
          </a:p>
        </p:txBody>
      </p:sp>
      <p:pic>
        <p:nvPicPr>
          <p:cNvPr id="8" name="Picture 7">
            <a:extLst>
              <a:ext uri="{FF2B5EF4-FFF2-40B4-BE49-F238E27FC236}">
                <a16:creationId xmlns:a16="http://schemas.microsoft.com/office/drawing/2014/main" id="{F955459B-DE60-7A44-8E2E-4D31CD4948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Tree>
    <p:extLst>
      <p:ext uri="{BB962C8B-B14F-4D97-AF65-F5344CB8AC3E}">
        <p14:creationId xmlns:p14="http://schemas.microsoft.com/office/powerpoint/2010/main" val="2205763022"/>
      </p:ext>
    </p:extLst>
  </p:cSld>
  <p:clrMapOvr>
    <a:masterClrMapping/>
  </p:clrMapOvr>
  <p:hf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E22AA"/>
        </a:solidFill>
        <a:effectLst/>
      </p:bgPr>
    </p:bg>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descr="Text, logo&#10;&#10;Description automatically generated">
            <a:extLst>
              <a:ext uri="{FF2B5EF4-FFF2-40B4-BE49-F238E27FC236}">
                <a16:creationId xmlns:a16="http://schemas.microsoft.com/office/drawing/2014/main" id="{44EE36C3-DE34-FA45-AB46-162CFBC8CC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CD41D930-0200-FB49-AD21-BE53C7AFC633}"/>
              </a:ext>
            </a:extLst>
          </p:cNvPr>
          <p:cNvSpPr>
            <a:spLocks noGrp="1"/>
          </p:cNvSpPr>
          <p:nvPr>
            <p:ph type="title"/>
          </p:nvPr>
        </p:nvSpPr>
        <p:spPr>
          <a:xfrm>
            <a:off x="838201" y="3007360"/>
            <a:ext cx="10591800" cy="999994"/>
          </a:xfrm>
        </p:spPr>
        <p:txBody>
          <a:bodyPr anchor="ctr"/>
          <a:lstStyle>
            <a:lvl1pPr>
              <a:lnSpc>
                <a:spcPct val="85000"/>
              </a:lnSpc>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2303183012"/>
      </p:ext>
    </p:extLst>
  </p:cSld>
  <p:clrMapOvr>
    <a:masterClrMapping/>
  </p:clrMapOvr>
  <p:hf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_Sid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433" y="2339984"/>
            <a:ext cx="4187371" cy="1783443"/>
          </a:xfrm>
        </p:spPr>
        <p:txBody>
          <a:bodyPr wrap="square" anchor="ctr" anchorCtr="0"/>
          <a:lstStyle>
            <a:lvl1pPr>
              <a:lnSpc>
                <a:spcPct val="100000"/>
              </a:lnSpc>
              <a:defRPr sz="3600" b="0" i="1">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2E51EBB1-6778-A844-B9B4-3D7DB8F9916E}"/>
              </a:ext>
            </a:extLst>
          </p:cNvPr>
          <p:cNvSpPr>
            <a:spLocks noGrp="1"/>
          </p:cNvSpPr>
          <p:nvPr>
            <p:ph type="ftr" sz="quarter" idx="11"/>
          </p:nvPr>
        </p:nvSpPr>
        <p:spPr/>
        <p:txBody>
          <a:bodyPr/>
          <a:lstStyle/>
          <a:p>
            <a:r>
              <a:rPr lang="en-US"/>
              <a:t>HIMSS WEBINAR</a:t>
            </a:r>
          </a:p>
        </p:txBody>
      </p:sp>
    </p:spTree>
    <p:extLst>
      <p:ext uri="{BB962C8B-B14F-4D97-AF65-F5344CB8AC3E}">
        <p14:creationId xmlns:p14="http://schemas.microsoft.com/office/powerpoint/2010/main" val="2126723514"/>
      </p:ext>
    </p:extLst>
  </p:cSld>
  <p:clrMapOvr>
    <a:masterClrMapping/>
  </p:clrMapOvr>
  <p:hf hdr="0" dt="0"/>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_Top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square"/>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Content Placeholder 7">
            <a:extLst>
              <a:ext uri="{FF2B5EF4-FFF2-40B4-BE49-F238E27FC236}">
                <a16:creationId xmlns:a16="http://schemas.microsoft.com/office/drawing/2014/main" id="{68BEE182-E07C-C44F-AD0D-74C5DD3A8FA6}"/>
              </a:ext>
            </a:extLst>
          </p:cNvPr>
          <p:cNvSpPr>
            <a:spLocks noGrp="1"/>
          </p:cNvSpPr>
          <p:nvPr>
            <p:ph sz="quarter" idx="11"/>
          </p:nvPr>
        </p:nvSpPr>
        <p:spPr>
          <a:xfrm>
            <a:off x="850392" y="2278265"/>
            <a:ext cx="10579608" cy="368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66A44118-CF77-3548-974F-761F382872F4}"/>
              </a:ext>
            </a:extLst>
          </p:cNvPr>
          <p:cNvSpPr>
            <a:spLocks noGrp="1"/>
          </p:cNvSpPr>
          <p:nvPr>
            <p:ph type="body" sz="quarter" idx="12" hasCustomPrompt="1"/>
          </p:nvPr>
        </p:nvSpPr>
        <p:spPr>
          <a:xfrm>
            <a:off x="838200" y="1822615"/>
            <a:ext cx="10591800" cy="518337"/>
          </a:xfrm>
        </p:spPr>
        <p:txBody>
          <a:bodyPr>
            <a:normAutofit/>
          </a:bodyPr>
          <a:lstStyle>
            <a:lvl1pPr marL="0" indent="0">
              <a:buNone/>
              <a:defRPr lang="en-US" sz="1600" b="1" kern="1200" spc="50" dirty="0" smtClean="0">
                <a:solidFill>
                  <a:schemeClr val="accent3"/>
                </a:solidFill>
                <a:latin typeface="+mn-lt"/>
                <a:ea typeface="+mn-ea"/>
                <a:cs typeface="+mn-cs"/>
              </a:defRPr>
            </a:lvl1pPr>
          </a:lstStyle>
          <a:p>
            <a:pPr marL="0" lvl="0" algn="l" defTabSz="914400" rtl="0" eaLnBrk="1" latinLnBrk="0" hangingPunct="1">
              <a:defRPr/>
            </a:pPr>
            <a:r>
              <a:rPr lang="en-US"/>
              <a:t>SUBHEAD </a:t>
            </a:r>
          </a:p>
        </p:txBody>
      </p:sp>
      <p:sp>
        <p:nvSpPr>
          <p:cNvPr id="4" name="Footer Placeholder 3">
            <a:extLst>
              <a:ext uri="{FF2B5EF4-FFF2-40B4-BE49-F238E27FC236}">
                <a16:creationId xmlns:a16="http://schemas.microsoft.com/office/drawing/2014/main" id="{E2A27ABA-72B3-7344-923A-19853DC9D124}"/>
              </a:ext>
            </a:extLst>
          </p:cNvPr>
          <p:cNvSpPr>
            <a:spLocks noGrp="1"/>
          </p:cNvSpPr>
          <p:nvPr>
            <p:ph type="ftr" sz="quarter" idx="13"/>
          </p:nvPr>
        </p:nvSpPr>
        <p:spPr/>
        <p:txBody>
          <a:bodyPr/>
          <a:lstStyle/>
          <a:p>
            <a:r>
              <a:rPr lang="en-US"/>
              <a:t>HIMSS WEBINAR</a:t>
            </a:r>
          </a:p>
        </p:txBody>
      </p:sp>
    </p:spTree>
    <p:extLst>
      <p:ext uri="{BB962C8B-B14F-4D97-AF65-F5344CB8AC3E}">
        <p14:creationId xmlns:p14="http://schemas.microsoft.com/office/powerpoint/2010/main" val="2070425908"/>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4"/>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9" name="Rectangle 8"/>
          <p:cNvSpPr>
            <a:spLocks noChangeArrowheads="1"/>
          </p:cNvSpPr>
          <p:nvPr userDrawn="1"/>
        </p:nvSpPr>
        <p:spPr bwMode="auto">
          <a:xfrm>
            <a:off x="8903847" y="6727354"/>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0" name="Rectangle 9"/>
          <p:cNvSpPr>
            <a:spLocks noChangeArrowheads="1"/>
          </p:cNvSpPr>
          <p:nvPr userDrawn="1"/>
        </p:nvSpPr>
        <p:spPr bwMode="auto">
          <a:xfrm>
            <a:off x="9707956" y="6727354"/>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1" name="Rectangle 10"/>
          <p:cNvSpPr>
            <a:spLocks noChangeArrowheads="1"/>
          </p:cNvSpPr>
          <p:nvPr userDrawn="1"/>
        </p:nvSpPr>
        <p:spPr bwMode="auto">
          <a:xfrm>
            <a:off x="10494264" y="6727354"/>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2" name="Rectangle 20"/>
          <p:cNvSpPr>
            <a:spLocks noChangeArrowheads="1"/>
          </p:cNvSpPr>
          <p:nvPr userDrawn="1"/>
        </p:nvSpPr>
        <p:spPr bwMode="auto">
          <a:xfrm>
            <a:off x="1" y="6727354"/>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3" name="Rectangle 12"/>
          <p:cNvSpPr>
            <a:spLocks noChangeArrowheads="1"/>
          </p:cNvSpPr>
          <p:nvPr userDrawn="1"/>
        </p:nvSpPr>
        <p:spPr bwMode="auto">
          <a:xfrm>
            <a:off x="7308079" y="6727354"/>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 name="Title 1"/>
          <p:cNvSpPr>
            <a:spLocks noGrp="1"/>
          </p:cNvSpPr>
          <p:nvPr userDrawn="1">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r>
              <a:rPr lang="en-US"/>
              <a:t>Heading</a:t>
            </a:r>
          </a:p>
        </p:txBody>
      </p:sp>
      <p:sp>
        <p:nvSpPr>
          <p:cNvPr id="5" name="Text Placeholder 7"/>
          <p:cNvSpPr>
            <a:spLocks noGrp="1"/>
          </p:cNvSpPr>
          <p:nvPr userDrawn="1">
            <p:ph type="body" sz="quarter" idx="10"/>
          </p:nvPr>
        </p:nvSpPr>
        <p:spPr>
          <a:xfrm>
            <a:off x="609600" y="1545168"/>
            <a:ext cx="10972800" cy="4455584"/>
          </a:xfrm>
        </p:spPr>
        <p:txBody>
          <a:bodyPr/>
          <a:lstStyle>
            <a:lvl1pPr marL="306909" indent="-306909">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6001465"/>
            <a:ext cx="1158819" cy="664349"/>
          </a:xfrm>
          <a:prstGeom prst="rect">
            <a:avLst/>
          </a:prstGeom>
        </p:spPr>
      </p:pic>
      <p:sp>
        <p:nvSpPr>
          <p:cNvPr id="3" name="TextBox 2">
            <a:extLst>
              <a:ext uri="{FF2B5EF4-FFF2-40B4-BE49-F238E27FC236}">
                <a16:creationId xmlns:a16="http://schemas.microsoft.com/office/drawing/2014/main" id="{DB13DDCC-B365-4EC6-A5D3-EE963B1515CE}"/>
              </a:ext>
            </a:extLst>
          </p:cNvPr>
          <p:cNvSpPr txBox="1"/>
          <p:nvPr userDrawn="1"/>
        </p:nvSpPr>
        <p:spPr>
          <a:xfrm>
            <a:off x="11582401" y="6282544"/>
            <a:ext cx="481385" cy="239296"/>
          </a:xfrm>
          <a:prstGeom prst="rect">
            <a:avLst/>
          </a:prstGeom>
          <a:noFill/>
        </p:spPr>
        <p:txBody>
          <a:bodyPr wrap="square" rtlCol="0">
            <a:spAutoFit/>
          </a:bodyPr>
          <a:lstStyle/>
          <a:p>
            <a:fld id="{C850DD4B-807E-4033-AE39-15E08D0DEBAB}" type="slidenum">
              <a:rPr lang="en-US" sz="955" smtClean="0">
                <a:solidFill>
                  <a:srgbClr val="000000"/>
                </a:solidFill>
                <a:latin typeface="Open Sans" panose="020B0606030504020204" pitchFamily="34" charset="0"/>
              </a:rPr>
              <a:t>‹#›</a:t>
            </a:fld>
            <a:endParaRPr lang="en-US" sz="2880">
              <a:solidFill>
                <a:srgbClr val="000000"/>
              </a:solidFill>
              <a:latin typeface="Open Sans" panose="020B0606030504020204" pitchFamily="34" charset="0"/>
            </a:endParaRPr>
          </a:p>
        </p:txBody>
      </p:sp>
    </p:spTree>
    <p:extLst>
      <p:ext uri="{BB962C8B-B14F-4D97-AF65-F5344CB8AC3E}">
        <p14:creationId xmlns:p14="http://schemas.microsoft.com/office/powerpoint/2010/main" val="2784182061"/>
      </p:ext>
    </p:extLst>
  </p:cSld>
  <p:clrMapOvr>
    <a:masterClrMapping/>
  </p:clrMapOvr>
  <p:transition>
    <p:fade/>
  </p:transition>
  <p:hf hd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850392" y="1799844"/>
            <a:ext cx="10591800" cy="4210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HIMSS WEBINAR</a:t>
            </a:r>
          </a:p>
        </p:txBody>
      </p:sp>
    </p:spTree>
    <p:extLst>
      <p:ext uri="{BB962C8B-B14F-4D97-AF65-F5344CB8AC3E}">
        <p14:creationId xmlns:p14="http://schemas.microsoft.com/office/powerpoint/2010/main" val="2194662573"/>
      </p:ext>
    </p:extLst>
  </p:cSld>
  <p:clrMapOvr>
    <a:masterClrMapping/>
  </p:clrMapOvr>
  <p:hf hdr="0" dt="0"/>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ontent_Blank Top">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a:p>
        </p:txBody>
      </p:sp>
      <p:sp>
        <p:nvSpPr>
          <p:cNvPr id="7" name="Title 1">
            <a:extLst>
              <a:ext uri="{FF2B5EF4-FFF2-40B4-BE49-F238E27FC236}">
                <a16:creationId xmlns:a16="http://schemas.microsoft.com/office/drawing/2014/main" id="{3FF9F1FE-FD26-4D85-9FB3-9D01C0C17153}"/>
              </a:ext>
            </a:extLst>
          </p:cNvPr>
          <p:cNvSpPr txBox="1">
            <a:spLocks/>
          </p:cNvSpPr>
          <p:nvPr userDrawn="1"/>
        </p:nvSpPr>
        <p:spPr>
          <a:xfrm>
            <a:off x="854699" y="6390178"/>
            <a:ext cx="5049207" cy="227163"/>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2000" b="0" i="1">
                <a:solidFill>
                  <a:schemeClr val="accent1"/>
                </a:solidFill>
                <a:latin typeface="Prometo Medium" panose="020B0604030203060203" pitchFamily="34" charset="77"/>
              </a:rPr>
              <a:t>Immunization Integration Program (IIP)</a:t>
            </a:r>
          </a:p>
        </p:txBody>
      </p:sp>
    </p:spTree>
    <p:extLst>
      <p:ext uri="{BB962C8B-B14F-4D97-AF65-F5344CB8AC3E}">
        <p14:creationId xmlns:p14="http://schemas.microsoft.com/office/powerpoint/2010/main" val="1183682805"/>
      </p:ext>
    </p:extLst>
  </p:cSld>
  <p:clrMapOvr>
    <a:masterClrMapping/>
  </p:clrMapOvr>
  <p:hf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_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2" name="Title 1">
            <a:extLst>
              <a:ext uri="{FF2B5EF4-FFF2-40B4-BE49-F238E27FC236}">
                <a16:creationId xmlns:a16="http://schemas.microsoft.com/office/drawing/2014/main" id="{9FCC0EF0-DDAE-1B43-B818-5E0AD2AD279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983ADE5-EFAB-EC4F-83AB-27A484D318DB}"/>
              </a:ext>
            </a:extLst>
          </p:cNvPr>
          <p:cNvSpPr>
            <a:spLocks noGrp="1"/>
          </p:cNvSpPr>
          <p:nvPr>
            <p:ph type="ftr" sz="quarter" idx="11"/>
          </p:nvPr>
        </p:nvSpPr>
        <p:spPr/>
        <p:txBody>
          <a:bodyPr/>
          <a:lstStyle/>
          <a:p>
            <a:r>
              <a:rPr lang="en-US"/>
              <a:t>HIMSS WEBINAR</a:t>
            </a:r>
          </a:p>
        </p:txBody>
      </p:sp>
    </p:spTree>
    <p:extLst>
      <p:ext uri="{BB962C8B-B14F-4D97-AF65-F5344CB8AC3E}">
        <p14:creationId xmlns:p14="http://schemas.microsoft.com/office/powerpoint/2010/main" val="2135764947"/>
      </p:ext>
    </p:extLst>
  </p:cSld>
  <p:clrMapOvr>
    <a:masterClrMapping/>
  </p:clrMapOvr>
  <p:hf hdr="0" dt="0"/>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ntent_Visual 1">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159660"/>
            <a:ext cx="2331719" cy="2179388"/>
          </a:xfrm>
          <a:prstGeom prst="rect">
            <a:avLst/>
          </a:prstGeom>
          <a:noFill/>
        </p:spPr>
      </p:pic>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a:extLst>
              <a:ext uri="{FF2B5EF4-FFF2-40B4-BE49-F238E27FC236}">
                <a16:creationId xmlns:a16="http://schemas.microsoft.com/office/drawing/2014/main" id="{3E30A273-8AC7-6242-B3C1-7236D468CE48}"/>
              </a:ext>
            </a:extLst>
          </p:cNvPr>
          <p:cNvSpPr>
            <a:spLocks noGrp="1"/>
          </p:cNvSpPr>
          <p:nvPr>
            <p:ph type="title" hasCustomPrompt="1"/>
          </p:nvPr>
        </p:nvSpPr>
        <p:spPr>
          <a:xfrm>
            <a:off x="838201" y="2377440"/>
            <a:ext cx="3103879" cy="2103120"/>
          </a:xfrm>
        </p:spPr>
        <p:txBody>
          <a:bodyPr anchor="ct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6638843-29CA-E043-BC03-29110CD359CC}"/>
              </a:ext>
            </a:extLst>
          </p:cNvPr>
          <p:cNvSpPr>
            <a:spLocks noGrp="1"/>
          </p:cNvSpPr>
          <p:nvPr>
            <p:ph sz="quarter" idx="11"/>
          </p:nvPr>
        </p:nvSpPr>
        <p:spPr>
          <a:xfrm>
            <a:off x="6096000" y="1447800"/>
            <a:ext cx="5334000" cy="408781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95B3C98F-8532-DC40-8CCD-50DB698E35F1}"/>
              </a:ext>
            </a:extLst>
          </p:cNvPr>
          <p:cNvSpPr>
            <a:spLocks noGrp="1"/>
          </p:cNvSpPr>
          <p:nvPr>
            <p:ph type="ftr" sz="quarter" idx="12"/>
          </p:nvPr>
        </p:nvSpPr>
        <p:spPr/>
        <p:txBody>
          <a:bodyPr/>
          <a:lstStyle/>
          <a:p>
            <a:r>
              <a:rPr lang="en-US"/>
              <a:t>HIMSS WEBINAR</a:t>
            </a:r>
          </a:p>
        </p:txBody>
      </p:sp>
    </p:spTree>
    <p:extLst>
      <p:ext uri="{BB962C8B-B14F-4D97-AF65-F5344CB8AC3E}">
        <p14:creationId xmlns:p14="http://schemas.microsoft.com/office/powerpoint/2010/main" val="3359102430"/>
      </p:ext>
    </p:extLst>
  </p:cSld>
  <p:clrMapOvr>
    <a:masterClrMapping/>
  </p:clrMapOvr>
  <p:hf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ntent_Visual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prstGeom prst="rect">
            <a:avLst/>
          </a:prstGeom>
          <a:gradFill>
            <a:gsLst>
              <a:gs pos="0">
                <a:schemeClr val="bg1">
                  <a:lumMod val="85000"/>
                </a:schemeClr>
              </a:gs>
              <a:gs pos="99000">
                <a:schemeClr val="bg1">
                  <a:lumMod val="75000"/>
                </a:schemeClr>
              </a:gs>
            </a:gsLst>
            <a:lin ang="5400000" scaled="1"/>
          </a:gradFill>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82961874-19C1-E54C-8156-74C650C8105D}"/>
              </a:ext>
            </a:extLst>
          </p:cNvPr>
          <p:cNvSpPr>
            <a:spLocks noGrp="1"/>
          </p:cNvSpPr>
          <p:nvPr>
            <p:ph sz="quarter" idx="12"/>
          </p:nvPr>
        </p:nvSpPr>
        <p:spPr>
          <a:xfrm>
            <a:off x="838200" y="2378075"/>
            <a:ext cx="4983163" cy="3413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86A2F00-5CC0-EE42-A7FC-43B8A7139BA7}"/>
              </a:ext>
            </a:extLst>
          </p:cNvPr>
          <p:cNvSpPr>
            <a:spLocks noGrp="1"/>
          </p:cNvSpPr>
          <p:nvPr>
            <p:ph type="title"/>
          </p:nvPr>
        </p:nvSpPr>
        <p:spPr>
          <a:xfrm>
            <a:off x="838201" y="1097280"/>
            <a:ext cx="4132384" cy="1446628"/>
          </a:xfrm>
        </p:spPr>
        <p:txBody>
          <a:bodyPr/>
          <a:lstStyle/>
          <a:p>
            <a:r>
              <a:rPr lang="en-US"/>
              <a:t>Click to edit Master title style</a:t>
            </a:r>
          </a:p>
        </p:txBody>
      </p:sp>
      <p:sp>
        <p:nvSpPr>
          <p:cNvPr id="5" name="Footer Placeholder 4">
            <a:extLst>
              <a:ext uri="{FF2B5EF4-FFF2-40B4-BE49-F238E27FC236}">
                <a16:creationId xmlns:a16="http://schemas.microsoft.com/office/drawing/2014/main" id="{70914FA4-651E-0645-9165-939E6BDC4D0D}"/>
              </a:ext>
            </a:extLst>
          </p:cNvPr>
          <p:cNvSpPr>
            <a:spLocks noGrp="1"/>
          </p:cNvSpPr>
          <p:nvPr>
            <p:ph type="ftr" sz="quarter" idx="13"/>
          </p:nvPr>
        </p:nvSpPr>
        <p:spPr/>
        <p:txBody>
          <a:bodyPr/>
          <a:lstStyle/>
          <a:p>
            <a:r>
              <a:rPr lang="en-US"/>
              <a:t>HIMSS WEBINAR</a:t>
            </a:r>
          </a:p>
        </p:txBody>
      </p:sp>
    </p:spTree>
    <p:extLst>
      <p:ext uri="{BB962C8B-B14F-4D97-AF65-F5344CB8AC3E}">
        <p14:creationId xmlns:p14="http://schemas.microsoft.com/office/powerpoint/2010/main" val="1883173843"/>
      </p:ext>
    </p:extLst>
  </p:cSld>
  <p:clrMapOvr>
    <a:masterClrMapping/>
  </p:clrMapOvr>
  <p:hf hdr="0" dt="0"/>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_Visual 3">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1" name="Oval 10">
            <a:extLst>
              <a:ext uri="{FF2B5EF4-FFF2-40B4-BE49-F238E27FC236}">
                <a16:creationId xmlns:a16="http://schemas.microsoft.com/office/drawing/2014/main" id="{A5B975AF-C0C1-D743-9D1D-F4628CEDF74F}"/>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Title 3">
            <a:extLst>
              <a:ext uri="{FF2B5EF4-FFF2-40B4-BE49-F238E27FC236}">
                <a16:creationId xmlns:a16="http://schemas.microsoft.com/office/drawing/2014/main" id="{028049AB-719B-7948-8C38-9F09EAF52D62}"/>
              </a:ext>
            </a:extLst>
          </p:cNvPr>
          <p:cNvSpPr>
            <a:spLocks noGrp="1"/>
          </p:cNvSpPr>
          <p:nvPr>
            <p:ph type="title" hasCustomPrompt="1"/>
          </p:nvPr>
        </p:nvSpPr>
        <p:spPr>
          <a:xfrm>
            <a:off x="854699" y="1097280"/>
            <a:ext cx="4314709" cy="1158240"/>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0F1541DB-45E7-874B-97E3-A4965FD1D868}"/>
              </a:ext>
            </a:extLst>
          </p:cNvPr>
          <p:cNvSpPr>
            <a:spLocks noGrp="1"/>
          </p:cNvSpPr>
          <p:nvPr>
            <p:ph sz="quarter" idx="13"/>
          </p:nvPr>
        </p:nvSpPr>
        <p:spPr>
          <a:xfrm>
            <a:off x="838200" y="2279650"/>
            <a:ext cx="5257800" cy="369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98E98540-1EE3-414A-9049-A95D31F44C52}"/>
              </a:ext>
            </a:extLst>
          </p:cNvPr>
          <p:cNvSpPr>
            <a:spLocks noGrp="1"/>
          </p:cNvSpPr>
          <p:nvPr>
            <p:ph type="ftr" sz="quarter" idx="14"/>
          </p:nvPr>
        </p:nvSpPr>
        <p:spPr/>
        <p:txBody>
          <a:bodyPr/>
          <a:lstStyle/>
          <a:p>
            <a:r>
              <a:rPr lang="en-US"/>
              <a:t>HIMSS WEBINAR</a:t>
            </a:r>
          </a:p>
        </p:txBody>
      </p:sp>
    </p:spTree>
    <p:extLst>
      <p:ext uri="{BB962C8B-B14F-4D97-AF65-F5344CB8AC3E}">
        <p14:creationId xmlns:p14="http://schemas.microsoft.com/office/powerpoint/2010/main" val="277042719"/>
      </p:ext>
    </p:extLst>
  </p:cSld>
  <p:clrMapOvr>
    <a:masterClrMapping/>
  </p:clrMapOvr>
  <p:hf hdr="0" dt="0"/>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C02990B0-028A-A346-9947-A3D2F62FE8D0}"/>
              </a:ext>
            </a:extLst>
          </p:cNvPr>
          <p:cNvSpPr>
            <a:spLocks noGrp="1"/>
          </p:cNvSpPr>
          <p:nvPr>
            <p:ph type="ftr" sz="quarter" idx="13"/>
          </p:nvPr>
        </p:nvSpPr>
        <p:spPr/>
        <p:txBody>
          <a:bodyPr/>
          <a:lstStyle/>
          <a:p>
            <a:r>
              <a:rPr lang="en-US"/>
              <a:t>HIMSS WEBINAR</a:t>
            </a:r>
          </a:p>
        </p:txBody>
      </p:sp>
    </p:spTree>
    <p:extLst>
      <p:ext uri="{BB962C8B-B14F-4D97-AF65-F5344CB8AC3E}">
        <p14:creationId xmlns:p14="http://schemas.microsoft.com/office/powerpoint/2010/main" val="99496985"/>
      </p:ext>
    </p:extLst>
  </p:cSld>
  <p:clrMapOvr>
    <a:masterClrMapping/>
  </p:clrMapOvr>
  <p:hf hdr="0" dt="0"/>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Content Placeholder 3">
            <a:extLst>
              <a:ext uri="{FF2B5EF4-FFF2-40B4-BE49-F238E27FC236}">
                <a16:creationId xmlns:a16="http://schemas.microsoft.com/office/drawing/2014/main" id="{D42C3CFC-0E83-3C43-83DC-68BCFDA6DE19}"/>
              </a:ext>
            </a:extLst>
          </p:cNvPr>
          <p:cNvSpPr>
            <a:spLocks noGrp="1"/>
          </p:cNvSpPr>
          <p:nvPr>
            <p:ph sz="quarter" idx="13"/>
          </p:nvPr>
        </p:nvSpPr>
        <p:spPr>
          <a:xfrm>
            <a:off x="6096000" y="1714500"/>
            <a:ext cx="5334000"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0748C08F-41CC-6242-8AB7-D4B15AE72A11}"/>
              </a:ext>
            </a:extLst>
          </p:cNvPr>
          <p:cNvSpPr>
            <a:spLocks noGrp="1"/>
          </p:cNvSpPr>
          <p:nvPr>
            <p:ph type="ftr" sz="quarter" idx="14"/>
          </p:nvPr>
        </p:nvSpPr>
        <p:spPr/>
        <p:txBody>
          <a:bodyPr/>
          <a:lstStyle/>
          <a:p>
            <a:r>
              <a:rPr lang="en-US"/>
              <a:t>HIMSS WEBINAR</a:t>
            </a:r>
          </a:p>
        </p:txBody>
      </p:sp>
    </p:spTree>
    <p:extLst>
      <p:ext uri="{BB962C8B-B14F-4D97-AF65-F5344CB8AC3E}">
        <p14:creationId xmlns:p14="http://schemas.microsoft.com/office/powerpoint/2010/main" val="1187766572"/>
      </p:ext>
    </p:extLst>
  </p:cSld>
  <p:clrMapOvr>
    <a:masterClrMapping/>
  </p:clrMapOvr>
  <p:hf hd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_Circle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E80BFB0C-9597-DC41-B824-36FF9F121695}"/>
              </a:ext>
            </a:extLst>
          </p:cNvPr>
          <p:cNvSpPr>
            <a:spLocks noGrp="1"/>
          </p:cNvSpPr>
          <p:nvPr>
            <p:ph type="ftr" sz="quarter" idx="17"/>
          </p:nvPr>
        </p:nvSpPr>
        <p:spPr/>
        <p:txBody>
          <a:bodyPr/>
          <a:lstStyle/>
          <a:p>
            <a:r>
              <a:rPr lang="en-US"/>
              <a:t>HIMSS WEBINAR</a:t>
            </a:r>
          </a:p>
        </p:txBody>
      </p:sp>
    </p:spTree>
    <p:extLst>
      <p:ext uri="{BB962C8B-B14F-4D97-AF65-F5344CB8AC3E}">
        <p14:creationId xmlns:p14="http://schemas.microsoft.com/office/powerpoint/2010/main" val="3626491641"/>
      </p:ext>
    </p:extLst>
  </p:cSld>
  <p:clrMapOvr>
    <a:masterClrMapping/>
  </p:clrMapOvr>
  <p:hf hd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_Circles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2"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Picture Placeholder 7"/>
          <p:cNvSpPr>
            <a:spLocks noGrp="1"/>
          </p:cNvSpPr>
          <p:nvPr>
            <p:ph type="pic" sz="quarter" idx="14"/>
          </p:nvPr>
        </p:nvSpPr>
        <p:spPr>
          <a:xfrm>
            <a:off x="4736930"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127746"/>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Title 1">
            <a:extLst>
              <a:ext uri="{FF2B5EF4-FFF2-40B4-BE49-F238E27FC236}">
                <a16:creationId xmlns:a16="http://schemas.microsoft.com/office/drawing/2014/main" id="{5D35CD6A-95A4-9D48-BDD2-6029B6C233FD}"/>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77E6B43-6192-134D-A5F7-6D5348DCFF04}"/>
              </a:ext>
            </a:extLst>
          </p:cNvPr>
          <p:cNvSpPr>
            <a:spLocks noGrp="1"/>
          </p:cNvSpPr>
          <p:nvPr>
            <p:ph type="ftr" sz="quarter" idx="16"/>
          </p:nvPr>
        </p:nvSpPr>
        <p:spPr/>
        <p:txBody>
          <a:bodyPr/>
          <a:lstStyle/>
          <a:p>
            <a:r>
              <a:rPr lang="en-US"/>
              <a:t>HIMSS WEBINAR</a:t>
            </a:r>
          </a:p>
        </p:txBody>
      </p:sp>
    </p:spTree>
    <p:extLst>
      <p:ext uri="{BB962C8B-B14F-4D97-AF65-F5344CB8AC3E}">
        <p14:creationId xmlns:p14="http://schemas.microsoft.com/office/powerpoint/2010/main" val="233145155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3" y="6727354"/>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9" name="Rectangle 8"/>
          <p:cNvSpPr>
            <a:spLocks noChangeArrowheads="1"/>
          </p:cNvSpPr>
          <p:nvPr userDrawn="1"/>
        </p:nvSpPr>
        <p:spPr bwMode="auto">
          <a:xfrm>
            <a:off x="8903847" y="6727354"/>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0" name="Rectangle 9"/>
          <p:cNvSpPr>
            <a:spLocks noChangeArrowheads="1"/>
          </p:cNvSpPr>
          <p:nvPr userDrawn="1"/>
        </p:nvSpPr>
        <p:spPr bwMode="auto">
          <a:xfrm>
            <a:off x="9707956" y="6727354"/>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1" name="Rectangle 10"/>
          <p:cNvSpPr>
            <a:spLocks noChangeArrowheads="1"/>
          </p:cNvSpPr>
          <p:nvPr userDrawn="1"/>
        </p:nvSpPr>
        <p:spPr bwMode="auto">
          <a:xfrm>
            <a:off x="10494264" y="6727354"/>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2" name="Rectangle 20"/>
          <p:cNvSpPr>
            <a:spLocks noChangeArrowheads="1"/>
          </p:cNvSpPr>
          <p:nvPr userDrawn="1"/>
        </p:nvSpPr>
        <p:spPr bwMode="auto">
          <a:xfrm>
            <a:off x="1" y="6727354"/>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3" name="Rectangle 12"/>
          <p:cNvSpPr>
            <a:spLocks noChangeArrowheads="1"/>
          </p:cNvSpPr>
          <p:nvPr userDrawn="1"/>
        </p:nvSpPr>
        <p:spPr bwMode="auto">
          <a:xfrm>
            <a:off x="7308079" y="6727354"/>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 name="Title 1"/>
          <p:cNvSpPr>
            <a:spLocks noGrp="1"/>
          </p:cNvSpPr>
          <p:nvPr userDrawn="1">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r>
              <a:rPr lang="en-US"/>
              <a:t>Heading</a:t>
            </a:r>
          </a:p>
        </p:txBody>
      </p:sp>
      <p:sp>
        <p:nvSpPr>
          <p:cNvPr id="5" name="Text Placeholder 7"/>
          <p:cNvSpPr>
            <a:spLocks noGrp="1"/>
          </p:cNvSpPr>
          <p:nvPr userDrawn="1">
            <p:ph type="body" sz="quarter" idx="10"/>
          </p:nvPr>
        </p:nvSpPr>
        <p:spPr>
          <a:xfrm>
            <a:off x="609600" y="1545168"/>
            <a:ext cx="10972800" cy="4455584"/>
          </a:xfrm>
        </p:spPr>
        <p:txBody>
          <a:bodyPr/>
          <a:lstStyle>
            <a:lvl1pPr marL="306909" indent="-306909">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B2DEB3D2-CF22-4BD1-A97D-F778D3EE4A4A}"/>
              </a:ext>
            </a:extLst>
          </p:cNvPr>
          <p:cNvSpPr txBox="1"/>
          <p:nvPr userDrawn="1"/>
        </p:nvSpPr>
        <p:spPr>
          <a:xfrm>
            <a:off x="11582401" y="6282544"/>
            <a:ext cx="481385" cy="239296"/>
          </a:xfrm>
          <a:prstGeom prst="rect">
            <a:avLst/>
          </a:prstGeom>
          <a:noFill/>
        </p:spPr>
        <p:txBody>
          <a:bodyPr wrap="square" rtlCol="0">
            <a:spAutoFit/>
          </a:bodyPr>
          <a:lstStyle/>
          <a:p>
            <a:fld id="{C850DD4B-807E-4033-AE39-15E08D0DEBAB}" type="slidenum">
              <a:rPr lang="en-US" sz="955" smtClean="0">
                <a:solidFill>
                  <a:srgbClr val="000000"/>
                </a:solidFill>
                <a:latin typeface="Open Sans" panose="020B0606030504020204" pitchFamily="34" charset="0"/>
              </a:rPr>
              <a:t>‹#›</a:t>
            </a:fld>
            <a:endParaRPr lang="en-US" sz="955">
              <a:solidFill>
                <a:srgbClr val="000000"/>
              </a:solidFill>
              <a:latin typeface="Open Sans" panose="020B0606030504020204" pitchFamily="34" charset="0"/>
            </a:endParaRPr>
          </a:p>
        </p:txBody>
      </p:sp>
      <p:pic>
        <p:nvPicPr>
          <p:cNvPr id="15" name="Picture 14" descr="Logos of the U.S. Department of Health and Human Services and Centers for Disease Control and Prevention" title="LOGOS">
            <a:extLst>
              <a:ext uri="{FF2B5EF4-FFF2-40B4-BE49-F238E27FC236}">
                <a16:creationId xmlns:a16="http://schemas.microsoft.com/office/drawing/2014/main" id="{4BF19635-2257-4E93-9C24-E602F14992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6001465"/>
            <a:ext cx="1158819" cy="664349"/>
          </a:xfrm>
          <a:prstGeom prst="rect">
            <a:avLst/>
          </a:prstGeom>
        </p:spPr>
      </p:pic>
    </p:spTree>
    <p:extLst>
      <p:ext uri="{BB962C8B-B14F-4D97-AF65-F5344CB8AC3E}">
        <p14:creationId xmlns:p14="http://schemas.microsoft.com/office/powerpoint/2010/main" val="310160818"/>
      </p:ext>
    </p:extLst>
  </p:cSld>
  <p:clrMapOvr>
    <a:masterClrMapping/>
  </p:clrMapOvr>
  <p:transition>
    <p:fade/>
  </p:transition>
  <p:hf hd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_Circl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Footer Placeholder 1">
            <a:extLst>
              <a:ext uri="{FF2B5EF4-FFF2-40B4-BE49-F238E27FC236}">
                <a16:creationId xmlns:a16="http://schemas.microsoft.com/office/drawing/2014/main" id="{2CDB7DF7-299E-C64F-B0F3-05CD26BBB0E2}"/>
              </a:ext>
            </a:extLst>
          </p:cNvPr>
          <p:cNvSpPr>
            <a:spLocks noGrp="1"/>
          </p:cNvSpPr>
          <p:nvPr>
            <p:ph type="ftr" sz="quarter" idx="14"/>
          </p:nvPr>
        </p:nvSpPr>
        <p:spPr/>
        <p:txBody>
          <a:bodyPr/>
          <a:lstStyle/>
          <a:p>
            <a:r>
              <a:rPr lang="en-US"/>
              <a:t>HIMSS WEBINAR</a:t>
            </a:r>
          </a:p>
        </p:txBody>
      </p:sp>
    </p:spTree>
    <p:extLst>
      <p:ext uri="{BB962C8B-B14F-4D97-AF65-F5344CB8AC3E}">
        <p14:creationId xmlns:p14="http://schemas.microsoft.com/office/powerpoint/2010/main" val="609374739"/>
      </p:ext>
    </p:extLst>
  </p:cSld>
  <p:clrMapOvr>
    <a:masterClrMapping/>
  </p:clrMapOvr>
  <p:hf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B1245E-6AC4-AC4A-8FDC-CDD64337F2E4}"/>
              </a:ext>
            </a:extLst>
          </p:cNvPr>
          <p:cNvSpPr>
            <a:spLocks noGrp="1"/>
          </p:cNvSpPr>
          <p:nvPr>
            <p:ph type="ftr" sz="quarter" idx="15"/>
          </p:nvPr>
        </p:nvSpPr>
        <p:spPr/>
        <p:txBody>
          <a:bodyPr/>
          <a:lstStyle/>
          <a:p>
            <a:r>
              <a:rPr lang="en-US"/>
              <a:t>HIMSS WEBINAR</a:t>
            </a:r>
          </a:p>
        </p:txBody>
      </p:sp>
    </p:spTree>
    <p:extLst>
      <p:ext uri="{BB962C8B-B14F-4D97-AF65-F5344CB8AC3E}">
        <p14:creationId xmlns:p14="http://schemas.microsoft.com/office/powerpoint/2010/main" val="4182218427"/>
      </p:ext>
    </p:extLst>
  </p:cSld>
  <p:clrMapOvr>
    <a:masterClrMapping/>
  </p:clrMapOvr>
  <p:hf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1" y="2267389"/>
            <a:ext cx="3296920" cy="1783443"/>
          </a:xfrm>
        </p:spPr>
        <p:txBody>
          <a:bodyPr wrap="square" anchor="ctr" anchorCtr="0"/>
          <a:lstStyle>
            <a:lvl1pPr>
              <a:lnSpc>
                <a:spcPct val="100000"/>
              </a:lnSpc>
              <a:defRPr sz="3600" b="0" i="1" spc="0">
                <a:solidFill>
                  <a:schemeClr val="bg1"/>
                </a:solidFill>
                <a:latin typeface="Prometo Medium" panose="020B0704030203060203" pitchFamily="34" charset="0"/>
              </a:defRPr>
            </a:lvl1pPr>
          </a:lstStyle>
          <a:p>
            <a:r>
              <a:rPr lang="en-US"/>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1" name="Picture 10" descr="Text, logo&#10;&#10;Description automatically generated">
            <a:extLst>
              <a:ext uri="{FF2B5EF4-FFF2-40B4-BE49-F238E27FC236}">
                <a16:creationId xmlns:a16="http://schemas.microsoft.com/office/drawing/2014/main" id="{DEACEA3E-52CD-0443-AEF7-70C81DE5EF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86F8882-223E-3C4C-9CD5-F2E69122B454}"/>
              </a:ext>
            </a:extLst>
          </p:cNvPr>
          <p:cNvSpPr>
            <a:spLocks noGrp="1"/>
          </p:cNvSpPr>
          <p:nvPr>
            <p:ph type="ftr" sz="quarter" idx="14"/>
          </p:nvPr>
        </p:nvSpPr>
        <p:spPr/>
        <p:txBody>
          <a:bodyPr/>
          <a:lstStyle>
            <a:lvl1pPr>
              <a:defRPr>
                <a:solidFill>
                  <a:schemeClr val="bg1"/>
                </a:solidFill>
              </a:defRPr>
            </a:lvl1pPr>
          </a:lstStyle>
          <a:p>
            <a:r>
              <a:rPr lang="en-US"/>
              <a:t>HIMSS WEBINAR</a:t>
            </a:r>
          </a:p>
        </p:txBody>
      </p:sp>
    </p:spTree>
    <p:extLst>
      <p:ext uri="{BB962C8B-B14F-4D97-AF65-F5344CB8AC3E}">
        <p14:creationId xmlns:p14="http://schemas.microsoft.com/office/powerpoint/2010/main" val="3431641030"/>
      </p:ext>
    </p:extLst>
  </p:cSld>
  <p:clrMapOvr>
    <a:masterClrMapping/>
  </p:clrMapOvr>
  <p:hf hdr="0" dt="0"/>
  <p:extLst>
    <p:ext uri="{DCECCB84-F9BA-43D5-87BE-67443E8EF086}">
      <p15:sldGuideLst xmlns:p15="http://schemas.microsoft.com/office/powerpoint/2012/main">
        <p15:guide id="1" orient="horz" pos="1728">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hasCustomPrompt="1"/>
          </p:nvPr>
        </p:nvSpPr>
        <p:spPr>
          <a:xfrm>
            <a:off x="838201" y="2340565"/>
            <a:ext cx="3784600" cy="1783443"/>
          </a:xfrm>
        </p:spPr>
        <p:txBody>
          <a:bodyPr/>
          <a:lstStyle>
            <a:lvl1pPr>
              <a:lnSpc>
                <a:spcPct val="100000"/>
              </a:lnSpc>
              <a:defRPr sz="3600">
                <a:solidFill>
                  <a:schemeClr val="bg1"/>
                </a:solidFill>
                <a:latin typeface="Prometo Medium" panose="020B0704030203060203" pitchFamily="34" charset="0"/>
              </a:defRPr>
            </a:lvl1pPr>
          </a:lstStyle>
          <a:p>
            <a:r>
              <a:rPr lang="en-US"/>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2" name="Picture 11" descr="Text, logo&#10;&#10;Description automatically generated">
            <a:extLst>
              <a:ext uri="{FF2B5EF4-FFF2-40B4-BE49-F238E27FC236}">
                <a16:creationId xmlns:a16="http://schemas.microsoft.com/office/drawing/2014/main" id="{16B94362-FA29-F948-8F68-67B2C65DDB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65B6C233-3C8D-B348-B4B1-A1FFAC2449F4}"/>
              </a:ext>
            </a:extLst>
          </p:cNvPr>
          <p:cNvSpPr>
            <a:spLocks noGrp="1"/>
          </p:cNvSpPr>
          <p:nvPr>
            <p:ph type="ftr" sz="quarter" idx="14"/>
          </p:nvPr>
        </p:nvSpPr>
        <p:spPr/>
        <p:txBody>
          <a:bodyPr/>
          <a:lstStyle>
            <a:lvl1pPr>
              <a:defRPr>
                <a:solidFill>
                  <a:schemeClr val="bg1"/>
                </a:solidFill>
              </a:defRPr>
            </a:lvl1pPr>
          </a:lstStyle>
          <a:p>
            <a:r>
              <a:rPr lang="en-US"/>
              <a:t>HIMSS WEBINAR</a:t>
            </a:r>
          </a:p>
        </p:txBody>
      </p:sp>
    </p:spTree>
    <p:extLst>
      <p:ext uri="{BB962C8B-B14F-4D97-AF65-F5344CB8AC3E}">
        <p14:creationId xmlns:p14="http://schemas.microsoft.com/office/powerpoint/2010/main" val="3302230177"/>
      </p:ext>
    </p:extLst>
  </p:cSld>
  <p:clrMapOvr>
    <a:masterClrMapping/>
  </p:clrMapOvr>
  <p:hf hdr="0" dt="0"/>
  <p:extLst>
    <p:ext uri="{DCECCB84-F9BA-43D5-87BE-67443E8EF086}">
      <p15:sldGuideLst xmlns:p15="http://schemas.microsoft.com/office/powerpoint/2012/main">
        <p15:guide id="1" orient="horz" pos="1728">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5" name="Picture 4" descr="Text, logo&#10;&#10;Description automatically generated">
            <a:extLst>
              <a:ext uri="{FF2B5EF4-FFF2-40B4-BE49-F238E27FC236}">
                <a16:creationId xmlns:a16="http://schemas.microsoft.com/office/drawing/2014/main" id="{60C53942-BB43-2E43-BAE9-8C86769F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DD7DB743-ABEB-6F4E-B6FC-5241C063EE1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0CBDE9F9-735B-064C-9233-5920BAC15783}"/>
              </a:ext>
            </a:extLst>
          </p:cNvPr>
          <p:cNvSpPr>
            <a:spLocks noGrp="1"/>
          </p:cNvSpPr>
          <p:nvPr>
            <p:ph type="ftr" sz="quarter" idx="10"/>
          </p:nvPr>
        </p:nvSpPr>
        <p:spPr/>
        <p:txBody>
          <a:bodyPr/>
          <a:lstStyle>
            <a:lvl1pPr>
              <a:defRPr>
                <a:solidFill>
                  <a:schemeClr val="bg1"/>
                </a:solidFill>
              </a:defRPr>
            </a:lvl1pPr>
          </a:lstStyle>
          <a:p>
            <a:r>
              <a:rPr lang="en-US"/>
              <a:t>HIMSS WEBINAR</a:t>
            </a:r>
          </a:p>
        </p:txBody>
      </p:sp>
    </p:spTree>
    <p:extLst>
      <p:ext uri="{BB962C8B-B14F-4D97-AF65-F5344CB8AC3E}">
        <p14:creationId xmlns:p14="http://schemas.microsoft.com/office/powerpoint/2010/main" val="2596730713"/>
      </p:ext>
    </p:extLst>
  </p:cSld>
  <p:clrMapOvr>
    <a:masterClrMapping/>
  </p:clrMapOvr>
  <p:hf hdr="0" dt="0"/>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solidFill>
                  <a:schemeClr val="tx1"/>
                </a:solidFill>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5" name="Picture 14" descr="Text, logo&#10;&#10;Description automatically generated">
            <a:extLst>
              <a:ext uri="{FF2B5EF4-FFF2-40B4-BE49-F238E27FC236}">
                <a16:creationId xmlns:a16="http://schemas.microsoft.com/office/drawing/2014/main" id="{84E38981-E5B5-9C4B-B8CB-96FC1248CF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4F1C1BA9-EB81-2B40-9E94-5DDE43D2A1B6}"/>
              </a:ext>
            </a:extLst>
          </p:cNvPr>
          <p:cNvSpPr>
            <a:spLocks noGrp="1"/>
          </p:cNvSpPr>
          <p:nvPr>
            <p:ph type="ftr" sz="quarter" idx="17"/>
          </p:nvPr>
        </p:nvSpPr>
        <p:spPr/>
        <p:txBody>
          <a:bodyPr/>
          <a:lstStyle>
            <a:lvl1pPr>
              <a:defRPr>
                <a:solidFill>
                  <a:schemeClr val="bg1"/>
                </a:solidFill>
              </a:defRPr>
            </a:lvl1pPr>
          </a:lstStyle>
          <a:p>
            <a:r>
              <a:rPr lang="en-US"/>
              <a:t>HIMSS WEBINAR</a:t>
            </a:r>
          </a:p>
        </p:txBody>
      </p:sp>
    </p:spTree>
    <p:extLst>
      <p:ext uri="{BB962C8B-B14F-4D97-AF65-F5344CB8AC3E}">
        <p14:creationId xmlns:p14="http://schemas.microsoft.com/office/powerpoint/2010/main" val="611694694"/>
      </p:ext>
    </p:extLst>
  </p:cSld>
  <p:clrMapOvr>
    <a:masterClrMapping/>
  </p:clrMapOvr>
  <p:hf hdr="0" dt="0"/>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1"/>
          <p:cNvSpPr>
            <a:spLocks noGrp="1"/>
          </p:cNvSpPr>
          <p:nvPr>
            <p:ph type="title"/>
          </p:nvPr>
        </p:nvSpPr>
        <p:spPr>
          <a:xfrm>
            <a:off x="1802517" y="2389412"/>
            <a:ext cx="4187371" cy="1783443"/>
          </a:xfrm>
        </p:spPr>
        <p:txBody>
          <a:bodyPr/>
          <a:lstStyle>
            <a:lvl1pPr>
              <a:lnSpc>
                <a:spcPct val="100000"/>
              </a:lnSpc>
              <a:defRPr sz="3600">
                <a:solidFill>
                  <a:srgbClr val="FFFFFF"/>
                </a:solidFill>
                <a:latin typeface="Prometo Medium" panose="020B0704030203060203" pitchFamily="34" charset="0"/>
              </a:defRPr>
            </a:lvl1pPr>
          </a:lstStyle>
          <a:p>
            <a:r>
              <a:rPr lang="en-US"/>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9" name="Picture 8" descr="Text, logo&#10;&#10;Description automatically generated">
            <a:extLst>
              <a:ext uri="{FF2B5EF4-FFF2-40B4-BE49-F238E27FC236}">
                <a16:creationId xmlns:a16="http://schemas.microsoft.com/office/drawing/2014/main" id="{95842CC3-E0BF-FF45-A0E4-A97EF3CB2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503D1906-C08F-3344-8E9A-D0DA1AD254ED}"/>
              </a:ext>
            </a:extLst>
          </p:cNvPr>
          <p:cNvSpPr>
            <a:spLocks noGrp="1"/>
          </p:cNvSpPr>
          <p:nvPr>
            <p:ph type="ftr" sz="quarter" idx="13"/>
          </p:nvPr>
        </p:nvSpPr>
        <p:spPr/>
        <p:txBody>
          <a:bodyPr/>
          <a:lstStyle>
            <a:lvl1pPr>
              <a:defRPr>
                <a:solidFill>
                  <a:schemeClr val="bg1"/>
                </a:solidFill>
              </a:defRPr>
            </a:lvl1pPr>
          </a:lstStyle>
          <a:p>
            <a:r>
              <a:rPr lang="en-US"/>
              <a:t>HIMSS WEBINAR</a:t>
            </a:r>
          </a:p>
        </p:txBody>
      </p:sp>
    </p:spTree>
    <p:extLst>
      <p:ext uri="{BB962C8B-B14F-4D97-AF65-F5344CB8AC3E}">
        <p14:creationId xmlns:p14="http://schemas.microsoft.com/office/powerpoint/2010/main" val="1618009506"/>
      </p:ext>
    </p:extLst>
  </p:cSld>
  <p:clrMapOvr>
    <a:masterClrMapping/>
  </p:clrMapOvr>
  <p:hf hdr="0" dt="0"/>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p:cNvSpPr>
            <a:spLocks noGrp="1"/>
          </p:cNvSpPr>
          <p:nvPr>
            <p:ph type="title" hasCustomPrompt="1"/>
          </p:nvPr>
        </p:nvSpPr>
        <p:spPr>
          <a:xfrm>
            <a:off x="863324" y="2142277"/>
            <a:ext cx="3071367" cy="1783443"/>
          </a:xfrm>
        </p:spPr>
        <p:txBody>
          <a:bodyPr/>
          <a:lstStyle>
            <a:lvl1pPr>
              <a:lnSpc>
                <a:spcPct val="100000"/>
              </a:lnSpc>
              <a:defRPr sz="3600">
                <a:solidFill>
                  <a:srgbClr val="FFFFFF"/>
                </a:solidFill>
                <a:latin typeface="Prometo Medium" panose="020B0704030203060203" pitchFamily="34" charset="0"/>
              </a:defRPr>
            </a:lvl1pPr>
          </a:lstStyle>
          <a:p>
            <a:r>
              <a:rPr lang="en-US"/>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pic>
        <p:nvPicPr>
          <p:cNvPr id="10" name="Picture 9" descr="Text, logo&#10;&#10;Description automatically generated">
            <a:extLst>
              <a:ext uri="{FF2B5EF4-FFF2-40B4-BE49-F238E27FC236}">
                <a16:creationId xmlns:a16="http://schemas.microsoft.com/office/drawing/2014/main" id="{FA0F21B5-0A26-624D-8343-97BF2C034D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Footer Placeholder 1">
            <a:extLst>
              <a:ext uri="{FF2B5EF4-FFF2-40B4-BE49-F238E27FC236}">
                <a16:creationId xmlns:a16="http://schemas.microsoft.com/office/drawing/2014/main" id="{A0BE134F-2CF3-F64C-AB00-008C9BB3A23E}"/>
              </a:ext>
            </a:extLst>
          </p:cNvPr>
          <p:cNvSpPr>
            <a:spLocks noGrp="1"/>
          </p:cNvSpPr>
          <p:nvPr>
            <p:ph type="ftr" sz="quarter" idx="13"/>
          </p:nvPr>
        </p:nvSpPr>
        <p:spPr/>
        <p:txBody>
          <a:bodyPr/>
          <a:lstStyle>
            <a:lvl1pPr>
              <a:defRPr>
                <a:solidFill>
                  <a:schemeClr val="bg1"/>
                </a:solidFill>
              </a:defRPr>
            </a:lvl1pPr>
          </a:lstStyle>
          <a:p>
            <a:r>
              <a:rPr lang="en-US"/>
              <a:t>HIMSS WEBINAR</a:t>
            </a:r>
          </a:p>
        </p:txBody>
      </p:sp>
    </p:spTree>
    <p:extLst>
      <p:ext uri="{BB962C8B-B14F-4D97-AF65-F5344CB8AC3E}">
        <p14:creationId xmlns:p14="http://schemas.microsoft.com/office/powerpoint/2010/main" val="2126323428"/>
      </p:ext>
    </p:extLst>
  </p:cSld>
  <p:clrMapOvr>
    <a:masterClrMapping/>
  </p:clrMapOvr>
  <p:hf hdr="0" dt="0"/>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B578804E-5FBD-7F4D-8634-437E25FA042F}"/>
              </a:ext>
            </a:extLst>
          </p:cNvPr>
          <p:cNvSpPr>
            <a:spLocks noGrp="1"/>
          </p:cNvSpPr>
          <p:nvPr>
            <p:ph type="ftr" sz="quarter" idx="24"/>
          </p:nvPr>
        </p:nvSpPr>
        <p:spPr/>
        <p:txBody>
          <a:bodyPr/>
          <a:lstStyle/>
          <a:p>
            <a:r>
              <a:rPr lang="en-US"/>
              <a:t>HIMSS WEBINAR</a:t>
            </a:r>
          </a:p>
        </p:txBody>
      </p:sp>
    </p:spTree>
    <p:extLst>
      <p:ext uri="{BB962C8B-B14F-4D97-AF65-F5344CB8AC3E}">
        <p14:creationId xmlns:p14="http://schemas.microsoft.com/office/powerpoint/2010/main" val="2604352887"/>
      </p:ext>
    </p:extLst>
  </p:cSld>
  <p:clrMapOvr>
    <a:masterClrMapping/>
  </p:clrMapOvr>
  <p:hf hdr="0" dt="0"/>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2134879"/>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8E820061-E792-B644-8E31-AC9728ED818D}"/>
              </a:ext>
            </a:extLst>
          </p:cNvPr>
          <p:cNvSpPr>
            <a:spLocks noGrp="1"/>
          </p:cNvSpPr>
          <p:nvPr>
            <p:ph type="title" hasCustomPrompt="1"/>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D8CC23AE-7100-AB46-A669-87FDCEAAD337}"/>
              </a:ext>
            </a:extLst>
          </p:cNvPr>
          <p:cNvSpPr>
            <a:spLocks noGrp="1"/>
          </p:cNvSpPr>
          <p:nvPr>
            <p:ph type="ftr" sz="quarter" idx="16"/>
          </p:nvPr>
        </p:nvSpPr>
        <p:spPr/>
        <p:txBody>
          <a:bodyPr/>
          <a:lstStyle/>
          <a:p>
            <a:r>
              <a:rPr lang="en-US"/>
              <a:t>HIMSS WEBINAR</a:t>
            </a:r>
          </a:p>
        </p:txBody>
      </p:sp>
    </p:spTree>
    <p:extLst>
      <p:ext uri="{BB962C8B-B14F-4D97-AF65-F5344CB8AC3E}">
        <p14:creationId xmlns:p14="http://schemas.microsoft.com/office/powerpoint/2010/main" val="1205245946"/>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7" indent="-457187">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1" indent="-380988">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7" indent="-457187">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1" indent="-380988">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4"/>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4"/>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4"/>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4"/>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4"/>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4"/>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20" y="5706814"/>
            <a:ext cx="1672779" cy="959001"/>
          </a:xfrm>
          <a:prstGeom prst="rect">
            <a:avLst/>
          </a:prstGeom>
        </p:spPr>
      </p:pic>
      <p:sp>
        <p:nvSpPr>
          <p:cNvPr id="12" name="TextBox 11">
            <a:extLst>
              <a:ext uri="{FF2B5EF4-FFF2-40B4-BE49-F238E27FC236}">
                <a16:creationId xmlns:a16="http://schemas.microsoft.com/office/drawing/2014/main" id="{0B287C6A-EC27-4E10-9B58-1A2142F9821B}"/>
              </a:ext>
            </a:extLst>
          </p:cNvPr>
          <p:cNvSpPr txBox="1"/>
          <p:nvPr userDrawn="1"/>
        </p:nvSpPr>
        <p:spPr>
          <a:xfrm>
            <a:off x="11582401" y="6282544"/>
            <a:ext cx="481385" cy="1421928"/>
          </a:xfrm>
          <a:prstGeom prst="rect">
            <a:avLst/>
          </a:prstGeom>
          <a:noFill/>
        </p:spPr>
        <p:txBody>
          <a:bodyPr wrap="square" rtlCol="0">
            <a:spAutoFit/>
          </a:bodyPr>
          <a:lstStyle/>
          <a:p>
            <a:fld id="{C850DD4B-807E-4033-AE39-15E08D0DEBAB}" type="slidenum">
              <a:rPr lang="en-US" sz="2880" smtClean="0">
                <a:solidFill>
                  <a:srgbClr val="000000"/>
                </a:solidFill>
                <a:latin typeface="Open Sans" panose="020B0606030504020204" pitchFamily="34" charset="0"/>
              </a:rPr>
              <a:t>‹#›</a:t>
            </a:fld>
            <a:endParaRPr lang="en-US" sz="2880">
              <a:solidFill>
                <a:srgbClr val="000000"/>
              </a:solidFill>
              <a:latin typeface="Open Sans" panose="020B0606030504020204" pitchFamily="34" charset="0"/>
            </a:endParaRPr>
          </a:p>
        </p:txBody>
      </p:sp>
    </p:spTree>
    <p:extLst>
      <p:ext uri="{BB962C8B-B14F-4D97-AF65-F5344CB8AC3E}">
        <p14:creationId xmlns:p14="http://schemas.microsoft.com/office/powerpoint/2010/main" val="3977937249"/>
      </p:ext>
    </p:extLst>
  </p:cSld>
  <p:clrMapOvr>
    <a:masterClrMapping/>
  </p:clrMapOvr>
  <p:transition>
    <p:fade/>
  </p:transition>
  <p:hf hd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Oval 4">
            <a:extLst>
              <a:ext uri="{FF2B5EF4-FFF2-40B4-BE49-F238E27FC236}">
                <a16:creationId xmlns:a16="http://schemas.microsoft.com/office/drawing/2014/main" id="{473A290F-976B-5F47-BB8C-1087AEF93EA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 name="Title 1"/>
          <p:cNvSpPr>
            <a:spLocks noGrp="1"/>
          </p:cNvSpPr>
          <p:nvPr>
            <p:ph type="title"/>
          </p:nvPr>
        </p:nvSpPr>
        <p:spPr>
          <a:xfrm>
            <a:off x="865566" y="2216418"/>
            <a:ext cx="4187371"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EFAE155F-7E34-DD49-8B26-19F0621382C9}"/>
              </a:ext>
            </a:extLst>
          </p:cNvPr>
          <p:cNvSpPr>
            <a:spLocks noGrp="1"/>
          </p:cNvSpPr>
          <p:nvPr>
            <p:ph type="ftr" sz="quarter" idx="13"/>
          </p:nvPr>
        </p:nvSpPr>
        <p:spPr/>
        <p:txBody>
          <a:bodyPr/>
          <a:lstStyle/>
          <a:p>
            <a:r>
              <a:rPr lang="en-US"/>
              <a:t>HIMSS WEBINAR</a:t>
            </a:r>
          </a:p>
        </p:txBody>
      </p:sp>
    </p:spTree>
    <p:extLst>
      <p:ext uri="{BB962C8B-B14F-4D97-AF65-F5344CB8AC3E}">
        <p14:creationId xmlns:p14="http://schemas.microsoft.com/office/powerpoint/2010/main" val="8906821"/>
      </p:ext>
    </p:extLst>
  </p:cSld>
  <p:clrMapOvr>
    <a:masterClrMapping/>
  </p:clrMapOvr>
  <p:hf hdr="0" dt="0"/>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4B4E3540-9183-704E-B459-77101CB24556}"/>
              </a:ext>
            </a:extLst>
          </p:cNvPr>
          <p:cNvSpPr>
            <a:spLocks noGrp="1"/>
          </p:cNvSpPr>
          <p:nvPr>
            <p:ph type="ftr" sz="quarter" idx="17"/>
          </p:nvPr>
        </p:nvSpPr>
        <p:spPr/>
        <p:txBody>
          <a:bodyPr/>
          <a:lstStyle/>
          <a:p>
            <a:r>
              <a:rPr lang="en-US"/>
              <a:t>HIMSS WEBINAR</a:t>
            </a:r>
          </a:p>
        </p:txBody>
      </p:sp>
    </p:spTree>
    <p:extLst>
      <p:ext uri="{BB962C8B-B14F-4D97-AF65-F5344CB8AC3E}">
        <p14:creationId xmlns:p14="http://schemas.microsoft.com/office/powerpoint/2010/main" val="3896540747"/>
      </p:ext>
    </p:extLst>
  </p:cSld>
  <p:clrMapOvr>
    <a:masterClrMapping/>
  </p:clrMapOvr>
  <p:hf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F503B501-B84F-DB4D-9CF5-2272D4FC2EB4}"/>
              </a:ext>
            </a:extLst>
          </p:cNvPr>
          <p:cNvSpPr>
            <a:spLocks noGrp="1"/>
          </p:cNvSpPr>
          <p:nvPr>
            <p:ph type="ftr" sz="quarter" idx="13"/>
          </p:nvPr>
        </p:nvSpPr>
        <p:spPr/>
        <p:txBody>
          <a:bodyPr/>
          <a:lstStyle/>
          <a:p>
            <a:r>
              <a:rPr lang="en-US"/>
              <a:t>HIMSS WEBINAR</a:t>
            </a:r>
          </a:p>
        </p:txBody>
      </p:sp>
    </p:spTree>
    <p:extLst>
      <p:ext uri="{BB962C8B-B14F-4D97-AF65-F5344CB8AC3E}">
        <p14:creationId xmlns:p14="http://schemas.microsoft.com/office/powerpoint/2010/main" val="791117360"/>
      </p:ext>
    </p:extLst>
  </p:cSld>
  <p:clrMapOvr>
    <a:masterClrMapping/>
  </p:clrMapOvr>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Title 3">
            <a:extLst>
              <a:ext uri="{FF2B5EF4-FFF2-40B4-BE49-F238E27FC236}">
                <a16:creationId xmlns:a16="http://schemas.microsoft.com/office/drawing/2014/main" id="{2989BF63-5EE5-8047-B050-5418BD624C11}"/>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45603C74-F050-F342-8B91-9CD942166278}"/>
              </a:ext>
            </a:extLst>
          </p:cNvPr>
          <p:cNvSpPr>
            <a:spLocks noGrp="1"/>
          </p:cNvSpPr>
          <p:nvPr>
            <p:ph type="ftr" sz="quarter" idx="16"/>
          </p:nvPr>
        </p:nvSpPr>
        <p:spPr/>
        <p:txBody>
          <a:bodyPr/>
          <a:lstStyle/>
          <a:p>
            <a:r>
              <a:rPr lang="en-US"/>
              <a:t>HIMSS WEBINAR</a:t>
            </a:r>
          </a:p>
        </p:txBody>
      </p:sp>
    </p:spTree>
    <p:extLst>
      <p:ext uri="{BB962C8B-B14F-4D97-AF65-F5344CB8AC3E}">
        <p14:creationId xmlns:p14="http://schemas.microsoft.com/office/powerpoint/2010/main" val="4051648675"/>
      </p:ext>
    </p:extLst>
  </p:cSld>
  <p:clrMapOvr>
    <a:masterClrMapping/>
  </p:clrMapOvr>
  <p:hf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Oval 3">
            <a:extLst>
              <a:ext uri="{FF2B5EF4-FFF2-40B4-BE49-F238E27FC236}">
                <a16:creationId xmlns:a16="http://schemas.microsoft.com/office/drawing/2014/main" id="{561832FE-827D-954B-A2D5-A1116D3AB2EB}"/>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2" name="Footer Placeholder 1">
            <a:extLst>
              <a:ext uri="{FF2B5EF4-FFF2-40B4-BE49-F238E27FC236}">
                <a16:creationId xmlns:a16="http://schemas.microsoft.com/office/drawing/2014/main" id="{4727BEA9-BFCA-7D4C-911D-F8C6A7B517C5}"/>
              </a:ext>
            </a:extLst>
          </p:cNvPr>
          <p:cNvSpPr>
            <a:spLocks noGrp="1"/>
          </p:cNvSpPr>
          <p:nvPr>
            <p:ph type="ftr" sz="quarter" idx="15"/>
          </p:nvPr>
        </p:nvSpPr>
        <p:spPr/>
        <p:txBody>
          <a:bodyPr/>
          <a:lstStyle/>
          <a:p>
            <a:r>
              <a:rPr lang="en-US"/>
              <a:t>HIMSS WEBINAR</a:t>
            </a:r>
          </a:p>
        </p:txBody>
      </p:sp>
    </p:spTree>
    <p:extLst>
      <p:ext uri="{BB962C8B-B14F-4D97-AF65-F5344CB8AC3E}">
        <p14:creationId xmlns:p14="http://schemas.microsoft.com/office/powerpoint/2010/main" val="745633665"/>
      </p:ext>
    </p:extLst>
  </p:cSld>
  <p:clrMapOvr>
    <a:masterClrMapping/>
  </p:clrMapOvr>
  <p:hf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7" name="Oval 6">
            <a:extLst>
              <a:ext uri="{FF2B5EF4-FFF2-40B4-BE49-F238E27FC236}">
                <a16:creationId xmlns:a16="http://schemas.microsoft.com/office/drawing/2014/main" id="{369DB85D-C85B-CC49-8E37-033EBD29C352}"/>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9DA8A1D4-CDD9-4E43-9E1D-0FCCCEEB98DD}"/>
              </a:ext>
            </a:extLst>
          </p:cNvPr>
          <p:cNvSpPr>
            <a:spLocks noGrp="1"/>
          </p:cNvSpPr>
          <p:nvPr>
            <p:ph type="ftr" sz="quarter" idx="16"/>
          </p:nvPr>
        </p:nvSpPr>
        <p:spPr/>
        <p:txBody>
          <a:bodyPr/>
          <a:lstStyle/>
          <a:p>
            <a:r>
              <a:rPr lang="en-US"/>
              <a:t>HIMSS WEBINAR</a:t>
            </a:r>
          </a:p>
        </p:txBody>
      </p:sp>
    </p:spTree>
    <p:extLst>
      <p:ext uri="{BB962C8B-B14F-4D97-AF65-F5344CB8AC3E}">
        <p14:creationId xmlns:p14="http://schemas.microsoft.com/office/powerpoint/2010/main" val="1806988277"/>
      </p:ext>
    </p:extLst>
  </p:cSld>
  <p:clrMapOvr>
    <a:masterClrMapping/>
  </p:clrMapOvr>
  <p:hf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3855103" y="-570883"/>
            <a:ext cx="5359399" cy="9161367"/>
          </a:xfrm>
          <a:prstGeom prst="rect">
            <a:avLst/>
          </a:prstGeom>
        </p:spPr>
      </p:pic>
      <p:sp>
        <p:nvSpPr>
          <p:cNvPr id="2" name="Title 1"/>
          <p:cNvSpPr>
            <a:spLocks noGrp="1"/>
          </p:cNvSpPr>
          <p:nvPr>
            <p:ph type="title"/>
          </p:nvPr>
        </p:nvSpPr>
        <p:spPr>
          <a:xfrm>
            <a:off x="847832" y="2330279"/>
            <a:ext cx="3847216"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Picture Placeholder 4"/>
          <p:cNvSpPr>
            <a:spLocks noGrp="1"/>
          </p:cNvSpPr>
          <p:nvPr>
            <p:ph type="pic" sz="quarter" idx="14"/>
          </p:nvPr>
        </p:nvSpPr>
        <p:spPr>
          <a:xfrm>
            <a:off x="5597535" y="1714501"/>
            <a:ext cx="1915373" cy="3962400"/>
          </a:xfrm>
          <a:prstGeom prst="roundRect">
            <a:avLst>
              <a:gd name="adj" fmla="val 11979"/>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4" name="Footer Placeholder 3">
            <a:extLst>
              <a:ext uri="{FF2B5EF4-FFF2-40B4-BE49-F238E27FC236}">
                <a16:creationId xmlns:a16="http://schemas.microsoft.com/office/drawing/2014/main" id="{F56AC65B-910B-BC4D-BDF5-63469AFEDBFE}"/>
              </a:ext>
            </a:extLst>
          </p:cNvPr>
          <p:cNvSpPr>
            <a:spLocks noGrp="1"/>
          </p:cNvSpPr>
          <p:nvPr>
            <p:ph type="ftr" sz="quarter" idx="15"/>
          </p:nvPr>
        </p:nvSpPr>
        <p:spPr/>
        <p:txBody>
          <a:bodyPr/>
          <a:lstStyle/>
          <a:p>
            <a:r>
              <a:rPr lang="en-US"/>
              <a:t>HIMSS WEBINAR</a:t>
            </a:r>
          </a:p>
        </p:txBody>
      </p:sp>
    </p:spTree>
    <p:extLst>
      <p:ext uri="{BB962C8B-B14F-4D97-AF65-F5344CB8AC3E}">
        <p14:creationId xmlns:p14="http://schemas.microsoft.com/office/powerpoint/2010/main" val="2058438310"/>
      </p:ext>
    </p:extLst>
  </p:cSld>
  <p:clrMapOvr>
    <a:masterClrMapping/>
  </p:clrMapOvr>
  <p:hf hdr="0" dt="0"/>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8" name="Picture Placeholder 4"/>
          <p:cNvSpPr>
            <a:spLocks noGrp="1"/>
          </p:cNvSpPr>
          <p:nvPr>
            <p:ph type="pic" sz="quarter" idx="14"/>
          </p:nvPr>
        </p:nvSpPr>
        <p:spPr>
          <a:xfrm>
            <a:off x="4778003" y="898902"/>
            <a:ext cx="2532888" cy="5321808"/>
          </a:xfrm>
          <a:prstGeom prst="roundRect">
            <a:avLst>
              <a:gd name="adj" fmla="val 0"/>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900545"/>
            <a:ext cx="2528610" cy="5320145"/>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Footer Placeholder 1">
            <a:extLst>
              <a:ext uri="{FF2B5EF4-FFF2-40B4-BE49-F238E27FC236}">
                <a16:creationId xmlns:a16="http://schemas.microsoft.com/office/drawing/2014/main" id="{519437C4-20E4-D747-90E4-A20635A965EC}"/>
              </a:ext>
            </a:extLst>
          </p:cNvPr>
          <p:cNvSpPr>
            <a:spLocks noGrp="1"/>
          </p:cNvSpPr>
          <p:nvPr>
            <p:ph type="ftr" sz="quarter" idx="19"/>
          </p:nvPr>
        </p:nvSpPr>
        <p:spPr/>
        <p:txBody>
          <a:bodyPr/>
          <a:lstStyle/>
          <a:p>
            <a:r>
              <a:rPr lang="en-US"/>
              <a:t>HIMSS WEBINAR</a:t>
            </a:r>
          </a:p>
        </p:txBody>
      </p:sp>
    </p:spTree>
    <p:extLst>
      <p:ext uri="{BB962C8B-B14F-4D97-AF65-F5344CB8AC3E}">
        <p14:creationId xmlns:p14="http://schemas.microsoft.com/office/powerpoint/2010/main" val="4230908788"/>
      </p:ext>
    </p:extLst>
  </p:cSld>
  <p:clrMapOvr>
    <a:masterClrMapping/>
  </p:clrMapOvr>
  <p:hf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0978" y="-7716539"/>
            <a:ext cx="2935516" cy="22532368"/>
          </a:xfrm>
          <a:prstGeom prst="rect">
            <a:avLst/>
          </a:prstGeom>
        </p:spPr>
      </p:pic>
      <p:sp>
        <p:nvSpPr>
          <p:cNvPr id="11" name="Picture Placeholder 4"/>
          <p:cNvSpPr>
            <a:spLocks noGrp="1"/>
          </p:cNvSpPr>
          <p:nvPr>
            <p:ph type="pic" sz="quarter" idx="14"/>
          </p:nvPr>
        </p:nvSpPr>
        <p:spPr>
          <a:xfrm>
            <a:off x="4967986"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44329" y="2330279"/>
            <a:ext cx="3053805" cy="2216200"/>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Footer Placeholder 3">
            <a:extLst>
              <a:ext uri="{FF2B5EF4-FFF2-40B4-BE49-F238E27FC236}">
                <a16:creationId xmlns:a16="http://schemas.microsoft.com/office/drawing/2014/main" id="{4D8058F0-D55B-4143-9C11-920593638A96}"/>
              </a:ext>
            </a:extLst>
          </p:cNvPr>
          <p:cNvSpPr>
            <a:spLocks noGrp="1"/>
          </p:cNvSpPr>
          <p:nvPr>
            <p:ph type="ftr" sz="quarter" idx="15"/>
          </p:nvPr>
        </p:nvSpPr>
        <p:spPr/>
        <p:txBody>
          <a:bodyPr/>
          <a:lstStyle/>
          <a:p>
            <a:r>
              <a:rPr lang="en-US"/>
              <a:t>HIMSS WEBINAR</a:t>
            </a:r>
          </a:p>
        </p:txBody>
      </p:sp>
    </p:spTree>
    <p:extLst>
      <p:ext uri="{BB962C8B-B14F-4D97-AF65-F5344CB8AC3E}">
        <p14:creationId xmlns:p14="http://schemas.microsoft.com/office/powerpoint/2010/main" val="3646724012"/>
      </p:ext>
    </p:extLst>
  </p:cSld>
  <p:clrMapOvr>
    <a:masterClrMapping/>
  </p:clrMapOvr>
  <p:hf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185266"/>
            <a:ext cx="5735736" cy="4822460"/>
          </a:xfrm>
          <a:prstGeom prst="rect">
            <a:avLst/>
          </a:prstGeom>
        </p:spPr>
      </p:pic>
      <p:sp>
        <p:nvSpPr>
          <p:cNvPr id="11" name="Picture Placeholder 4"/>
          <p:cNvSpPr>
            <a:spLocks noGrp="1"/>
          </p:cNvSpPr>
          <p:nvPr>
            <p:ph type="pic" sz="quarter" idx="14"/>
          </p:nvPr>
        </p:nvSpPr>
        <p:spPr>
          <a:xfrm>
            <a:off x="5908538" y="1459992"/>
            <a:ext cx="5315318" cy="2987753"/>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4" name="Title 3">
            <a:extLst>
              <a:ext uri="{FF2B5EF4-FFF2-40B4-BE49-F238E27FC236}">
                <a16:creationId xmlns:a16="http://schemas.microsoft.com/office/drawing/2014/main" id="{2E69B6C5-DEEB-5D4B-A903-DA4ADF5D8579}"/>
              </a:ext>
            </a:extLst>
          </p:cNvPr>
          <p:cNvSpPr>
            <a:spLocks noGrp="1"/>
          </p:cNvSpPr>
          <p:nvPr>
            <p:ph type="title" hasCustomPrompt="1"/>
          </p:nvPr>
        </p:nvSpPr>
        <p:spPr>
          <a:xfrm>
            <a:off x="838201" y="2343834"/>
            <a:ext cx="3791672" cy="1067186"/>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5258F5F3-AEE6-854A-BE02-1B821FDEAD25}"/>
              </a:ext>
            </a:extLst>
          </p:cNvPr>
          <p:cNvSpPr>
            <a:spLocks noGrp="1"/>
          </p:cNvSpPr>
          <p:nvPr>
            <p:ph type="body" sz="quarter" idx="15"/>
          </p:nvPr>
        </p:nvSpPr>
        <p:spPr>
          <a:xfrm>
            <a:off x="838200" y="3538539"/>
            <a:ext cx="4208463" cy="2214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886C9055-F6AF-BA4A-A78F-FC82C6C7CDD8}"/>
              </a:ext>
            </a:extLst>
          </p:cNvPr>
          <p:cNvSpPr>
            <a:spLocks noGrp="1"/>
          </p:cNvSpPr>
          <p:nvPr>
            <p:ph type="ftr" sz="quarter" idx="16"/>
          </p:nvPr>
        </p:nvSpPr>
        <p:spPr/>
        <p:txBody>
          <a:bodyPr/>
          <a:lstStyle/>
          <a:p>
            <a:r>
              <a:rPr lang="en-US"/>
              <a:t>HIMSS WEBINAR</a:t>
            </a:r>
          </a:p>
        </p:txBody>
      </p:sp>
    </p:spTree>
    <p:extLst>
      <p:ext uri="{BB962C8B-B14F-4D97-AF65-F5344CB8AC3E}">
        <p14:creationId xmlns:p14="http://schemas.microsoft.com/office/powerpoint/2010/main" val="325979195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7" indent="-457187">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1" indent="-380988">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7" indent="-457187">
              <a:buClr>
                <a:srgbClr val="541900"/>
              </a:buClr>
              <a:buSzPct val="70000"/>
              <a:buFont typeface="Wingdings" panose="05000000000000000000" pitchFamily="2" charset="2"/>
              <a:buChar char="§"/>
              <a:defRPr sz="3200" b="1" baseline="0">
                <a:solidFill>
                  <a:srgbClr val="000000"/>
                </a:solidFill>
                <a:latin typeface="Open Sans" panose="020B0606030504020204" pitchFamily="34" charset="0"/>
              </a:defRPr>
            </a:lvl1pPr>
            <a:lvl2pPr marL="990571" indent="-380988">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3" y="6727354"/>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7" y="6727354"/>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6" y="6727354"/>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4"/>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4"/>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9" y="6727354"/>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1" name="TextBox 10">
            <a:extLst>
              <a:ext uri="{FF2B5EF4-FFF2-40B4-BE49-F238E27FC236}">
                <a16:creationId xmlns:a16="http://schemas.microsoft.com/office/drawing/2014/main" id="{DAC7D9E6-9219-461C-844D-9FA5A36BB8F5}"/>
              </a:ext>
            </a:extLst>
          </p:cNvPr>
          <p:cNvSpPr txBox="1"/>
          <p:nvPr userDrawn="1"/>
        </p:nvSpPr>
        <p:spPr>
          <a:xfrm>
            <a:off x="11582401" y="6282544"/>
            <a:ext cx="481385" cy="1421928"/>
          </a:xfrm>
          <a:prstGeom prst="rect">
            <a:avLst/>
          </a:prstGeom>
          <a:noFill/>
        </p:spPr>
        <p:txBody>
          <a:bodyPr wrap="square" rtlCol="0">
            <a:spAutoFit/>
          </a:bodyPr>
          <a:lstStyle/>
          <a:p>
            <a:fld id="{C850DD4B-807E-4033-AE39-15E08D0DEBAB}" type="slidenum">
              <a:rPr lang="en-US" sz="2880" smtClean="0">
                <a:solidFill>
                  <a:srgbClr val="000000"/>
                </a:solidFill>
                <a:latin typeface="Open Sans" panose="020B0606030504020204" pitchFamily="34" charset="0"/>
              </a:rPr>
              <a:t>‹#›</a:t>
            </a:fld>
            <a:endParaRPr lang="en-US" sz="2880">
              <a:solidFill>
                <a:srgbClr val="000000"/>
              </a:solidFill>
              <a:latin typeface="Open Sans" panose="020B0606030504020204" pitchFamily="34" charset="0"/>
            </a:endParaRPr>
          </a:p>
        </p:txBody>
      </p:sp>
    </p:spTree>
    <p:extLst>
      <p:ext uri="{BB962C8B-B14F-4D97-AF65-F5344CB8AC3E}">
        <p14:creationId xmlns:p14="http://schemas.microsoft.com/office/powerpoint/2010/main" val="1521088819"/>
      </p:ext>
    </p:extLst>
  </p:cSld>
  <p:clrMapOvr>
    <a:masterClrMapping/>
  </p:clrMapOvr>
  <p:transition>
    <p:fade/>
  </p:transition>
  <p:hf hdr="0" dt="0"/>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4023" y="1277828"/>
            <a:ext cx="7470157" cy="4386036"/>
          </a:xfrm>
          <a:prstGeom prst="rect">
            <a:avLst/>
          </a:prstGeom>
        </p:spPr>
      </p:pic>
      <p:sp>
        <p:nvSpPr>
          <p:cNvPr id="11" name="Picture Placeholder 4"/>
          <p:cNvSpPr>
            <a:spLocks noGrp="1"/>
          </p:cNvSpPr>
          <p:nvPr>
            <p:ph type="pic" sz="quarter" idx="14"/>
          </p:nvPr>
        </p:nvSpPr>
        <p:spPr>
          <a:xfrm>
            <a:off x="5398855" y="1565330"/>
            <a:ext cx="5641445" cy="3573802"/>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47828" y="2330279"/>
            <a:ext cx="3788188"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63DC7804-B0C1-B947-933A-E34E37C0AE6E}"/>
              </a:ext>
            </a:extLst>
          </p:cNvPr>
          <p:cNvSpPr>
            <a:spLocks noGrp="1"/>
          </p:cNvSpPr>
          <p:nvPr>
            <p:ph type="ftr" sz="quarter" idx="15"/>
          </p:nvPr>
        </p:nvSpPr>
        <p:spPr/>
        <p:txBody>
          <a:bodyPr/>
          <a:lstStyle/>
          <a:p>
            <a:r>
              <a:rPr lang="en-US"/>
              <a:t>HIMSS WEBINAR</a:t>
            </a:r>
          </a:p>
        </p:txBody>
      </p:sp>
    </p:spTree>
    <p:extLst>
      <p:ext uri="{BB962C8B-B14F-4D97-AF65-F5344CB8AC3E}">
        <p14:creationId xmlns:p14="http://schemas.microsoft.com/office/powerpoint/2010/main" val="3921103608"/>
      </p:ext>
    </p:extLst>
  </p:cSld>
  <p:clrMapOvr>
    <a:masterClrMapping/>
  </p:clrMapOvr>
  <p:hf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2529" y="913305"/>
            <a:ext cx="5343632" cy="7508718"/>
          </a:xfrm>
          <a:prstGeom prst="rect">
            <a:avLst/>
          </a:prstGeom>
        </p:spPr>
      </p:pic>
      <p:sp>
        <p:nvSpPr>
          <p:cNvPr id="11" name="Picture Placeholder 4"/>
          <p:cNvSpPr>
            <a:spLocks noGrp="1"/>
          </p:cNvSpPr>
          <p:nvPr>
            <p:ph type="pic" sz="quarter" idx="14"/>
          </p:nvPr>
        </p:nvSpPr>
        <p:spPr>
          <a:xfrm>
            <a:off x="5847029"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47827" y="2330279"/>
            <a:ext cx="3735179"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4FC8F0EE-0EF6-D142-9738-28B17A8934CE}"/>
              </a:ext>
            </a:extLst>
          </p:cNvPr>
          <p:cNvSpPr>
            <a:spLocks noGrp="1"/>
          </p:cNvSpPr>
          <p:nvPr>
            <p:ph type="ftr" sz="quarter" idx="15"/>
          </p:nvPr>
        </p:nvSpPr>
        <p:spPr/>
        <p:txBody>
          <a:bodyPr/>
          <a:lstStyle/>
          <a:p>
            <a:r>
              <a:rPr lang="en-US"/>
              <a:t>HIMSS WEBINAR</a:t>
            </a:r>
          </a:p>
        </p:txBody>
      </p:sp>
    </p:spTree>
    <p:extLst>
      <p:ext uri="{BB962C8B-B14F-4D97-AF65-F5344CB8AC3E}">
        <p14:creationId xmlns:p14="http://schemas.microsoft.com/office/powerpoint/2010/main" val="1236239181"/>
      </p:ext>
    </p:extLst>
  </p:cSld>
  <p:clrMapOvr>
    <a:masterClrMapping/>
  </p:clrMapOvr>
  <p:hf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4"/>
          <p:cNvSpPr>
            <a:spLocks noGrp="1"/>
          </p:cNvSpPr>
          <p:nvPr>
            <p:ph type="pic" sz="quarter" idx="14"/>
          </p:nvPr>
        </p:nvSpPr>
        <p:spPr>
          <a:xfrm>
            <a:off x="5116064" y="1136822"/>
            <a:ext cx="2161903" cy="4703805"/>
          </a:xfrm>
          <a:prstGeom prst="roundRect">
            <a:avLst>
              <a:gd name="adj" fmla="val 12258"/>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sp>
        <p:nvSpPr>
          <p:cNvPr id="12" name="Picture Placeholder 4"/>
          <p:cNvSpPr>
            <a:spLocks noGrp="1"/>
          </p:cNvSpPr>
          <p:nvPr>
            <p:ph type="pic" sz="quarter" idx="15"/>
          </p:nvPr>
        </p:nvSpPr>
        <p:spPr>
          <a:xfrm>
            <a:off x="7679581" y="1136822"/>
            <a:ext cx="2157984" cy="4700016"/>
          </a:xfrm>
          <a:prstGeom prst="roundRect">
            <a:avLst>
              <a:gd name="adj" fmla="val 10494"/>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39178" y="1136822"/>
            <a:ext cx="2157984" cy="4700016"/>
          </a:xfrm>
          <a:prstGeom prst="roundRect">
            <a:avLst>
              <a:gd name="adj" fmla="val 10763"/>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47828" y="2330279"/>
            <a:ext cx="3667110" cy="1783443"/>
          </a:xfrm>
        </p:spPr>
        <p:txBody>
          <a:bodyPr/>
          <a:lstStyle>
            <a:lvl1pPr>
              <a:lnSpc>
                <a:spcPct val="100000"/>
              </a:lnSpc>
              <a:defRPr sz="3600">
                <a:latin typeface="Prometo Medium" panose="020B0704030203060203"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357C4E10-6706-1045-ACDB-435AD49DB119}"/>
              </a:ext>
            </a:extLst>
          </p:cNvPr>
          <p:cNvSpPr>
            <a:spLocks noGrp="1"/>
          </p:cNvSpPr>
          <p:nvPr>
            <p:ph type="ftr" sz="quarter" idx="17"/>
          </p:nvPr>
        </p:nvSpPr>
        <p:spPr/>
        <p:txBody>
          <a:bodyPr/>
          <a:lstStyle/>
          <a:p>
            <a:r>
              <a:rPr lang="en-US"/>
              <a:t>HIMSS WEBINAR</a:t>
            </a:r>
          </a:p>
        </p:txBody>
      </p:sp>
    </p:spTree>
    <p:extLst>
      <p:ext uri="{BB962C8B-B14F-4D97-AF65-F5344CB8AC3E}">
        <p14:creationId xmlns:p14="http://schemas.microsoft.com/office/powerpoint/2010/main" val="2126066231"/>
      </p:ext>
    </p:extLst>
  </p:cSld>
  <p:clrMapOvr>
    <a:masterClrMapping/>
  </p:clrMapOvr>
  <p:hf hdr="0" dt="0"/>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b="0" i="0">
                <a:latin typeface="Century Gothic" panose="020B0502020202020204" pitchFamily="34" charset="0"/>
              </a:defRPr>
            </a:lvl1pPr>
          </a:lstStyle>
          <a:p>
            <a:fld id="{D8D877B3-D348-4611-9BDB-C5374591D951}"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124142"/>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124142"/>
            <a:ext cx="2408238" cy="4909739"/>
          </a:xfrm>
          <a:prstGeom prst="rect">
            <a:avLst/>
          </a:prstGeom>
        </p:spPr>
      </p:pic>
      <p:sp>
        <p:nvSpPr>
          <p:cNvPr id="16" name="Picture Placeholder 4"/>
          <p:cNvSpPr>
            <a:spLocks noGrp="1"/>
          </p:cNvSpPr>
          <p:nvPr>
            <p:ph type="pic" sz="quarter" idx="15"/>
          </p:nvPr>
        </p:nvSpPr>
        <p:spPr>
          <a:xfrm>
            <a:off x="-411681"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733928"/>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pic>
        <p:nvPicPr>
          <p:cNvPr id="9" name="Picture 8" descr="Text, logo&#10;&#10;Description automatically generated">
            <a:extLst>
              <a:ext uri="{FF2B5EF4-FFF2-40B4-BE49-F238E27FC236}">
                <a16:creationId xmlns:a16="http://schemas.microsoft.com/office/drawing/2014/main" id="{BA26DE9B-BB1B-BA4F-843D-A43209321B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57" y="6185304"/>
            <a:ext cx="1391593" cy="649677"/>
          </a:xfrm>
          <a:prstGeom prst="rect">
            <a:avLst/>
          </a:prstGeom>
          <a:solidFill>
            <a:schemeClr val="accent1"/>
          </a:solidFill>
        </p:spPr>
      </p:pic>
      <p:sp>
        <p:nvSpPr>
          <p:cNvPr id="2" name="Title 1">
            <a:extLst>
              <a:ext uri="{FF2B5EF4-FFF2-40B4-BE49-F238E27FC236}">
                <a16:creationId xmlns:a16="http://schemas.microsoft.com/office/drawing/2014/main" id="{EB463401-E173-4A44-B82E-2F6AD66138CF}"/>
              </a:ext>
            </a:extLst>
          </p:cNvPr>
          <p:cNvSpPr>
            <a:spLocks noGrp="1"/>
          </p:cNvSpPr>
          <p:nvPr>
            <p:ph type="title"/>
          </p:nvPr>
        </p:nvSpPr>
        <p:spPr>
          <a:xfrm>
            <a:off x="5365375" y="1097280"/>
            <a:ext cx="6064625" cy="999994"/>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598F5EB1-48F3-834A-BCC6-E7EB81657C8B}"/>
              </a:ext>
            </a:extLst>
          </p:cNvPr>
          <p:cNvSpPr>
            <a:spLocks noGrp="1"/>
          </p:cNvSpPr>
          <p:nvPr>
            <p:ph sz="quarter" idx="17"/>
          </p:nvPr>
        </p:nvSpPr>
        <p:spPr>
          <a:xfrm>
            <a:off x="5325034" y="2071128"/>
            <a:ext cx="6104965" cy="3011860"/>
          </a:xfrm>
          <a:prstGeom prst="rect">
            <a:avLst/>
          </a:prstGeo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B7C6C6-2D8F-0D4E-9012-8B309C3666C1}"/>
              </a:ext>
            </a:extLst>
          </p:cNvPr>
          <p:cNvSpPr>
            <a:spLocks noGrp="1"/>
          </p:cNvSpPr>
          <p:nvPr>
            <p:ph type="ftr" sz="quarter" idx="18"/>
          </p:nvPr>
        </p:nvSpPr>
        <p:spPr/>
        <p:txBody>
          <a:bodyPr/>
          <a:lstStyle>
            <a:lvl1pPr>
              <a:defRPr>
                <a:solidFill>
                  <a:schemeClr val="bg1"/>
                </a:solidFill>
              </a:defRPr>
            </a:lvl1pPr>
          </a:lstStyle>
          <a:p>
            <a:r>
              <a:rPr lang="en-US"/>
              <a:t>HIMSS WEBINAR</a:t>
            </a:r>
          </a:p>
        </p:txBody>
      </p:sp>
    </p:spTree>
    <p:extLst>
      <p:ext uri="{BB962C8B-B14F-4D97-AF65-F5344CB8AC3E}">
        <p14:creationId xmlns:p14="http://schemas.microsoft.com/office/powerpoint/2010/main" val="3677967448"/>
      </p:ext>
    </p:extLst>
  </p:cSld>
  <p:clrMapOvr>
    <a:masterClrMapping/>
  </p:clrMapOvr>
  <p:hf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1"/>
            <a:ext cx="10363200" cy="406400"/>
          </a:xfrm>
          <a:prstGeom prst="rect">
            <a:avLst/>
          </a:prstGeom>
        </p:spPr>
        <p:txBody>
          <a:bodyPr>
            <a:normAutofit/>
          </a:bodyPr>
          <a:lstStyle>
            <a:lvl1pPr marL="0" indent="0" algn="ctr">
              <a:lnSpc>
                <a:spcPct val="86000"/>
              </a:lnSpc>
              <a:spcBef>
                <a:spcPts val="0"/>
              </a:spcBef>
              <a:buNone/>
              <a:defRPr sz="1351" baseline="0"/>
            </a:lvl1pPr>
          </a:lstStyle>
          <a:p>
            <a:pPr lvl="0"/>
            <a:r>
              <a:rPr lang="en-US"/>
              <a:t>Click here to edit subtitle</a:t>
            </a:r>
          </a:p>
        </p:txBody>
      </p:sp>
    </p:spTree>
    <p:extLst>
      <p:ext uri="{BB962C8B-B14F-4D97-AF65-F5344CB8AC3E}">
        <p14:creationId xmlns:p14="http://schemas.microsoft.com/office/powerpoint/2010/main" val="2336908128"/>
      </p:ext>
    </p:extLst>
  </p:cSld>
  <p:clrMapOvr>
    <a:masterClrMapping/>
  </p:clrMapOvr>
  <p:transition spd="slow">
    <p:push/>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6" y="3255152"/>
            <a:ext cx="11059884" cy="1162051"/>
          </a:xfrm>
          <a:prstGeom prst="rect">
            <a:avLst/>
          </a:prstGeom>
        </p:spPr>
        <p:txBody>
          <a:bodyPr anchor="b"/>
          <a:lstStyle>
            <a:lvl1pPr algn="l">
              <a:defRPr sz="4800" b="1" baseline="0">
                <a:solidFill>
                  <a:schemeClr val="bg2"/>
                </a:solidFill>
                <a:effectLst/>
                <a:latin typeface="Open Sans" panose="020B0606030504020204" pitchFamily="34" charset="0"/>
              </a:defRPr>
            </a:lvl1pPr>
          </a:lstStyle>
          <a:p>
            <a:endParaRPr lang="en-US"/>
          </a:p>
        </p:txBody>
      </p:sp>
      <p:sp>
        <p:nvSpPr>
          <p:cNvPr id="5" name="Text Placeholder 2"/>
          <p:cNvSpPr>
            <a:spLocks noGrp="1"/>
          </p:cNvSpPr>
          <p:nvPr>
            <p:ph type="body" idx="1"/>
          </p:nvPr>
        </p:nvSpPr>
        <p:spPr>
          <a:xfrm>
            <a:off x="239484" y="4688983"/>
            <a:ext cx="10363200" cy="568325"/>
          </a:xfrm>
          <a:prstGeom prst="rect">
            <a:avLst/>
          </a:prstGeom>
        </p:spPr>
        <p:txBody>
          <a:bodyPr anchor="b"/>
          <a:lstStyle>
            <a:lvl1pPr marL="0" indent="0" algn="l">
              <a:lnSpc>
                <a:spcPts val="2933"/>
              </a:lnSpc>
              <a:buNone/>
              <a:defRPr sz="2667" baseline="0">
                <a:solidFill>
                  <a:schemeClr val="bg2"/>
                </a:solidFill>
                <a:latin typeface="Open Sans" panose="020B0606030504020204" pitchFamily="34" charset="0"/>
              </a:defRPr>
            </a:lvl1pPr>
            <a:lvl2pPr marL="609582" indent="0">
              <a:buNone/>
              <a:defRPr sz="2400">
                <a:solidFill>
                  <a:schemeClr val="tx1">
                    <a:tint val="75000"/>
                  </a:schemeClr>
                </a:solidFill>
              </a:defRPr>
            </a:lvl2pPr>
            <a:lvl3pPr marL="1219165" indent="0">
              <a:buNone/>
              <a:defRPr sz="2133">
                <a:solidFill>
                  <a:schemeClr val="tx1">
                    <a:tint val="75000"/>
                  </a:schemeClr>
                </a:solidFill>
              </a:defRPr>
            </a:lvl3pPr>
            <a:lvl4pPr marL="1828746" indent="0">
              <a:buNone/>
              <a:defRPr sz="1867">
                <a:solidFill>
                  <a:schemeClr val="tx1">
                    <a:tint val="75000"/>
                  </a:schemeClr>
                </a:solidFill>
              </a:defRPr>
            </a:lvl4pPr>
            <a:lvl5pPr marL="2438330" indent="0">
              <a:buNone/>
              <a:defRPr sz="1867">
                <a:solidFill>
                  <a:schemeClr val="tx1">
                    <a:tint val="75000"/>
                  </a:schemeClr>
                </a:solidFill>
              </a:defRPr>
            </a:lvl5pPr>
            <a:lvl6pPr marL="3047912" indent="0">
              <a:buNone/>
              <a:defRPr sz="1867">
                <a:solidFill>
                  <a:schemeClr val="tx1">
                    <a:tint val="75000"/>
                  </a:schemeClr>
                </a:solidFill>
              </a:defRPr>
            </a:lvl6pPr>
            <a:lvl7pPr marL="3657494" indent="0">
              <a:buNone/>
              <a:defRPr sz="1867">
                <a:solidFill>
                  <a:schemeClr val="tx1">
                    <a:tint val="75000"/>
                  </a:schemeClr>
                </a:solidFill>
              </a:defRPr>
            </a:lvl7pPr>
            <a:lvl8pPr marL="4267076" indent="0">
              <a:buNone/>
              <a:defRPr sz="1867">
                <a:solidFill>
                  <a:schemeClr val="tx1">
                    <a:tint val="75000"/>
                  </a:schemeClr>
                </a:solidFill>
              </a:defRPr>
            </a:lvl8pPr>
            <a:lvl9pPr marL="4876659"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40" y="5706814"/>
            <a:ext cx="1672779" cy="959001"/>
          </a:xfrm>
          <a:prstGeom prst="rect">
            <a:avLst/>
          </a:prstGeom>
        </p:spPr>
      </p:pic>
      <p:sp>
        <p:nvSpPr>
          <p:cNvPr id="6" name="TextBox 5">
            <a:extLst>
              <a:ext uri="{FF2B5EF4-FFF2-40B4-BE49-F238E27FC236}">
                <a16:creationId xmlns:a16="http://schemas.microsoft.com/office/drawing/2014/main" id="{6040B741-C326-49E7-AABE-9586719F2B64}"/>
              </a:ext>
            </a:extLst>
          </p:cNvPr>
          <p:cNvSpPr txBox="1"/>
          <p:nvPr userDrawn="1"/>
        </p:nvSpPr>
        <p:spPr>
          <a:xfrm>
            <a:off x="11582401" y="6282544"/>
            <a:ext cx="481385" cy="1421928"/>
          </a:xfrm>
          <a:prstGeom prst="rect">
            <a:avLst/>
          </a:prstGeom>
          <a:noFill/>
        </p:spPr>
        <p:txBody>
          <a:bodyPr wrap="square" rtlCol="0">
            <a:spAutoFit/>
          </a:bodyPr>
          <a:lstStyle/>
          <a:p>
            <a:fld id="{C850DD4B-807E-4033-AE39-15E08D0DEBAB}" type="slidenum">
              <a:rPr lang="en-US" sz="2880" smtClean="0">
                <a:solidFill>
                  <a:schemeClr val="tx2"/>
                </a:solidFill>
                <a:latin typeface="Open Sans" panose="020B0606030504020204" pitchFamily="34" charset="0"/>
              </a:rPr>
              <a:t>‹#›</a:t>
            </a:fld>
            <a:endParaRPr lang="en-US" sz="2880">
              <a:solidFill>
                <a:schemeClr val="tx2"/>
              </a:solidFill>
              <a:latin typeface="Open Sans" panose="020B0606030504020204" pitchFamily="34" charset="0"/>
            </a:endParaRPr>
          </a:p>
        </p:txBody>
      </p:sp>
    </p:spTree>
    <p:extLst>
      <p:ext uri="{BB962C8B-B14F-4D97-AF65-F5344CB8AC3E}">
        <p14:creationId xmlns:p14="http://schemas.microsoft.com/office/powerpoint/2010/main" val="3386493172"/>
      </p:ext>
    </p:extLst>
  </p:cSld>
  <p:clrMapOvr>
    <a:masterClrMapping/>
  </p:clrMapOvr>
  <p:transition>
    <p:fade/>
  </p:transition>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9426" y="674915"/>
            <a:ext cx="5979136" cy="5795163"/>
          </a:xfrm>
          <a:prstGeom prst="rect">
            <a:avLst/>
          </a:prstGeom>
        </p:spPr>
      </p:pic>
      <p:sp>
        <p:nvSpPr>
          <p:cNvPr id="2" name="Title 1"/>
          <p:cNvSpPr>
            <a:spLocks noGrp="1"/>
          </p:cNvSpPr>
          <p:nvPr>
            <p:ph type="title"/>
          </p:nvPr>
        </p:nvSpPr>
        <p:spPr>
          <a:xfrm>
            <a:off x="239486" y="3255152"/>
            <a:ext cx="11059884" cy="1162051"/>
          </a:xfrm>
          <a:prstGeom prst="rect">
            <a:avLst/>
          </a:prstGeom>
        </p:spPr>
        <p:txBody>
          <a:bodyPr anchor="b"/>
          <a:lstStyle>
            <a:lvl1pPr algn="l">
              <a:defRPr sz="4800" b="1" baseline="0">
                <a:solidFill>
                  <a:schemeClr val="bg2"/>
                </a:solidFill>
                <a:effectLst/>
                <a:latin typeface="Open Sans" panose="020B0606030504020204" pitchFamily="34" charset="0"/>
              </a:defRPr>
            </a:lvl1pPr>
          </a:lstStyle>
          <a:p>
            <a:endParaRPr lang="en-US"/>
          </a:p>
        </p:txBody>
      </p:sp>
      <p:sp>
        <p:nvSpPr>
          <p:cNvPr id="5" name="Text Placeholder 2"/>
          <p:cNvSpPr>
            <a:spLocks noGrp="1"/>
          </p:cNvSpPr>
          <p:nvPr>
            <p:ph type="body" idx="1"/>
          </p:nvPr>
        </p:nvSpPr>
        <p:spPr>
          <a:xfrm>
            <a:off x="239484" y="4688983"/>
            <a:ext cx="10363200" cy="568325"/>
          </a:xfrm>
          <a:prstGeom prst="rect">
            <a:avLst/>
          </a:prstGeom>
        </p:spPr>
        <p:txBody>
          <a:bodyPr anchor="b"/>
          <a:lstStyle>
            <a:lvl1pPr marL="0" indent="0" algn="l">
              <a:lnSpc>
                <a:spcPts val="2933"/>
              </a:lnSpc>
              <a:buNone/>
              <a:defRPr sz="2667" baseline="0">
                <a:solidFill>
                  <a:schemeClr val="bg2"/>
                </a:solidFill>
                <a:latin typeface="Open Sans" panose="020B0606030504020204" pitchFamily="34" charset="0"/>
              </a:defRPr>
            </a:lvl1pPr>
            <a:lvl2pPr marL="609582" indent="0">
              <a:buNone/>
              <a:defRPr sz="2400">
                <a:solidFill>
                  <a:schemeClr val="tx1">
                    <a:tint val="75000"/>
                  </a:schemeClr>
                </a:solidFill>
              </a:defRPr>
            </a:lvl2pPr>
            <a:lvl3pPr marL="1219165" indent="0">
              <a:buNone/>
              <a:defRPr sz="2133">
                <a:solidFill>
                  <a:schemeClr val="tx1">
                    <a:tint val="75000"/>
                  </a:schemeClr>
                </a:solidFill>
              </a:defRPr>
            </a:lvl3pPr>
            <a:lvl4pPr marL="1828746" indent="0">
              <a:buNone/>
              <a:defRPr sz="1867">
                <a:solidFill>
                  <a:schemeClr val="tx1">
                    <a:tint val="75000"/>
                  </a:schemeClr>
                </a:solidFill>
              </a:defRPr>
            </a:lvl4pPr>
            <a:lvl5pPr marL="2438330" indent="0">
              <a:buNone/>
              <a:defRPr sz="1867">
                <a:solidFill>
                  <a:schemeClr val="tx1">
                    <a:tint val="75000"/>
                  </a:schemeClr>
                </a:solidFill>
              </a:defRPr>
            </a:lvl5pPr>
            <a:lvl6pPr marL="3047912" indent="0">
              <a:buNone/>
              <a:defRPr sz="1867">
                <a:solidFill>
                  <a:schemeClr val="tx1">
                    <a:tint val="75000"/>
                  </a:schemeClr>
                </a:solidFill>
              </a:defRPr>
            </a:lvl6pPr>
            <a:lvl7pPr marL="3657494" indent="0">
              <a:buNone/>
              <a:defRPr sz="1867">
                <a:solidFill>
                  <a:schemeClr val="tx1">
                    <a:tint val="75000"/>
                  </a:schemeClr>
                </a:solidFill>
              </a:defRPr>
            </a:lvl7pPr>
            <a:lvl8pPr marL="4267076" indent="0">
              <a:buNone/>
              <a:defRPr sz="1867">
                <a:solidFill>
                  <a:schemeClr val="tx1">
                    <a:tint val="75000"/>
                  </a:schemeClr>
                </a:solidFill>
              </a:defRPr>
            </a:lvl8pPr>
            <a:lvl9pPr marL="4876659"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40" y="5706814"/>
            <a:ext cx="1672779" cy="959001"/>
          </a:xfrm>
          <a:prstGeom prst="rect">
            <a:avLst/>
          </a:prstGeom>
        </p:spPr>
      </p:pic>
      <p:sp>
        <p:nvSpPr>
          <p:cNvPr id="7" name="TextBox 6">
            <a:extLst>
              <a:ext uri="{FF2B5EF4-FFF2-40B4-BE49-F238E27FC236}">
                <a16:creationId xmlns:a16="http://schemas.microsoft.com/office/drawing/2014/main" id="{B81316D7-A235-4211-8098-4F05010C8AF1}"/>
              </a:ext>
            </a:extLst>
          </p:cNvPr>
          <p:cNvSpPr txBox="1"/>
          <p:nvPr userDrawn="1"/>
        </p:nvSpPr>
        <p:spPr>
          <a:xfrm>
            <a:off x="11582401" y="6282544"/>
            <a:ext cx="481385" cy="1421928"/>
          </a:xfrm>
          <a:prstGeom prst="rect">
            <a:avLst/>
          </a:prstGeom>
          <a:noFill/>
        </p:spPr>
        <p:txBody>
          <a:bodyPr wrap="square" rtlCol="0">
            <a:spAutoFit/>
          </a:bodyPr>
          <a:lstStyle/>
          <a:p>
            <a:fld id="{C850DD4B-807E-4033-AE39-15E08D0DEBAB}" type="slidenum">
              <a:rPr lang="en-US" sz="2880" smtClean="0">
                <a:solidFill>
                  <a:schemeClr val="tx2"/>
                </a:solidFill>
                <a:latin typeface="Open Sans" panose="020B0606030504020204" pitchFamily="34" charset="0"/>
              </a:rPr>
              <a:t>‹#›</a:t>
            </a:fld>
            <a:endParaRPr lang="en-US" sz="2880">
              <a:solidFill>
                <a:schemeClr val="tx2"/>
              </a:solidFill>
              <a:latin typeface="Open Sans" panose="020B0606030504020204" pitchFamily="34" charset="0"/>
            </a:endParaRPr>
          </a:p>
        </p:txBody>
      </p:sp>
    </p:spTree>
    <p:extLst>
      <p:ext uri="{BB962C8B-B14F-4D97-AF65-F5344CB8AC3E}">
        <p14:creationId xmlns:p14="http://schemas.microsoft.com/office/powerpoint/2010/main" val="3448758946"/>
      </p:ext>
    </p:extLst>
  </p:cSld>
  <p:clrMapOvr>
    <a:masterClrMapping/>
  </p:clrMapOvr>
  <p:transition>
    <p:fade/>
  </p:transition>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0"/>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Open Sans" panose="020B0606030504020204" pitchFamily="34" charset="0"/>
              </a:rPr>
              <a:t>For more information, contact CDC</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1-800-CDC-INFO (232-4636)</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TTY:  1-888-232-6348    www.cdc.gov</a:t>
            </a: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4"/>
            <a:ext cx="12192000" cy="1183824"/>
          </a:xfrm>
          <a:prstGeom prst="rect">
            <a:avLst/>
          </a:prstGeom>
        </p:spPr>
      </p:pic>
      <p:grpSp>
        <p:nvGrpSpPr>
          <p:cNvPr id="2" name="Group 1"/>
          <p:cNvGrpSpPr/>
          <p:nvPr userDrawn="1"/>
        </p:nvGrpSpPr>
        <p:grpSpPr>
          <a:xfrm>
            <a:off x="0" y="5662474"/>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latin typeface="Open Sans" panose="020B0606030504020204" pitchFamily="34" charset="0"/>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latin typeface="Open Sans" panose="020B0606030504020204" pitchFamily="34" charset="0"/>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latin typeface="Open Sans" panose="020B0606030504020204" pitchFamily="34" charset="0"/>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latin typeface="Open Sans" panose="020B0606030504020204" pitchFamily="34" charset="0"/>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89"/>
            <a:ext cx="1672779" cy="959001"/>
          </a:xfrm>
          <a:prstGeom prst="rect">
            <a:avLst/>
          </a:prstGeom>
        </p:spPr>
      </p:pic>
      <p:pic>
        <p:nvPicPr>
          <p:cNvPr id="17" name="Picture 16">
            <a:extLst>
              <a:ext uri="{FF2B5EF4-FFF2-40B4-BE49-F238E27FC236}">
                <a16:creationId xmlns:a16="http://schemas.microsoft.com/office/drawing/2014/main" id="{53B5A247-08D2-4173-9D7D-19CB4FBA84C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7989" r="13829"/>
          <a:stretch/>
        </p:blipFill>
        <p:spPr>
          <a:xfrm>
            <a:off x="6870493" y="347439"/>
            <a:ext cx="5321508" cy="4390244"/>
          </a:xfrm>
          <a:prstGeom prst="rect">
            <a:avLst/>
          </a:prstGeom>
        </p:spPr>
      </p:pic>
    </p:spTree>
    <p:extLst>
      <p:ext uri="{BB962C8B-B14F-4D97-AF65-F5344CB8AC3E}">
        <p14:creationId xmlns:p14="http://schemas.microsoft.com/office/powerpoint/2010/main" val="3500567565"/>
      </p:ext>
    </p:extLst>
  </p:cSld>
  <p:clrMapOvr>
    <a:masterClrMapping/>
  </p:clrMapOvr>
  <p:transition>
    <p:fade/>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0"/>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2D2D2D"/>
                </a:solidFill>
                <a:latin typeface="Open Sans" panose="020B0606030504020204" pitchFamily="34" charset="0"/>
              </a:rPr>
              <a:t>For more information, contact CDC</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1-800-CDC-INFO (232-4636)</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TTY:  1-888-232-6348    www.cdc.gov</a:t>
            </a: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4"/>
            <a:ext cx="12192000" cy="1183824"/>
          </a:xfrm>
          <a:prstGeom prst="rect">
            <a:avLst/>
          </a:prstGeom>
        </p:spPr>
      </p:pic>
      <p:grpSp>
        <p:nvGrpSpPr>
          <p:cNvPr id="2" name="Group 1"/>
          <p:cNvGrpSpPr/>
          <p:nvPr userDrawn="1"/>
        </p:nvGrpSpPr>
        <p:grpSpPr>
          <a:xfrm>
            <a:off x="0" y="5662474"/>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latin typeface="Open Sans" panose="020B0606030504020204" pitchFamily="34" charset="0"/>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latin typeface="Open Sans" panose="020B0606030504020204" pitchFamily="34" charset="0"/>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latin typeface="Open Sans" panose="020B0606030504020204" pitchFamily="34" charset="0"/>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latin typeface="Open Sans" panose="020B0606030504020204" pitchFamily="34" charset="0"/>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6" y="5786589"/>
            <a:ext cx="1672779" cy="959001"/>
          </a:xfrm>
          <a:prstGeom prst="rect">
            <a:avLst/>
          </a:prstGeom>
        </p:spPr>
      </p:pic>
      <p:pic>
        <p:nvPicPr>
          <p:cNvPr id="18" name="Picture 17">
            <a:extLst>
              <a:ext uri="{FF2B5EF4-FFF2-40B4-BE49-F238E27FC236}">
                <a16:creationId xmlns:a16="http://schemas.microsoft.com/office/drawing/2014/main" id="{382C1A37-4888-4B69-99C9-98D605CCFB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1704"/>
            <a:ext cx="12192000" cy="3391760"/>
          </a:xfrm>
          <a:prstGeom prst="rect">
            <a:avLst/>
          </a:prstGeom>
        </p:spPr>
      </p:pic>
    </p:spTree>
    <p:extLst>
      <p:ext uri="{BB962C8B-B14F-4D97-AF65-F5344CB8AC3E}">
        <p14:creationId xmlns:p14="http://schemas.microsoft.com/office/powerpoint/2010/main" val="2852331437"/>
      </p:ext>
    </p:extLst>
  </p:cSld>
  <p:clrMapOvr>
    <a:masterClrMapping/>
  </p:clrMapOvr>
  <p:transition>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lvl1pPr>
              <a:defRPr/>
            </a:lvl1pPr>
          </a:lstStyle>
          <a:p>
            <a:r>
              <a:rPr lang="en-US"/>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600212789"/>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9600" y="1554163"/>
            <a:ext cx="10972800"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atin typeface="Open Sans" panose="020B0606030504020204" pitchFamily="34" charset="0"/>
              </a:defRPr>
            </a:lvl1pPr>
          </a:lstStyle>
          <a:p>
            <a:r>
              <a:rPr lang="en-US"/>
              <a:t>Click to edit Master title style</a:t>
            </a:r>
          </a:p>
        </p:txBody>
      </p:sp>
      <p:sp>
        <p:nvSpPr>
          <p:cNvPr id="5" name="Text Placeholder 4"/>
          <p:cNvSpPr>
            <a:spLocks noGrp="1"/>
          </p:cNvSpPr>
          <p:nvPr>
            <p:ph type="body" sz="quarter" idx="13" hasCustomPrompt="1"/>
          </p:nvPr>
        </p:nvSpPr>
        <p:spPr>
          <a:xfrm>
            <a:off x="609600" y="6175376"/>
            <a:ext cx="10972800" cy="550863"/>
          </a:xfrm>
        </p:spPr>
        <p:txBody>
          <a:bodyPr anchor="b" anchorCtr="0"/>
          <a:lstStyle>
            <a:lvl1pPr marL="0" indent="0">
              <a:spcBef>
                <a:spcPts val="200"/>
              </a:spcBef>
              <a:buNone/>
              <a:defRPr sz="1200">
                <a:solidFill>
                  <a:schemeClr val="tx2"/>
                </a:solidFill>
              </a:defRPr>
            </a:lvl1pPr>
          </a:lstStyle>
          <a:p>
            <a:pPr lvl="0"/>
            <a:r>
              <a:rPr lang="en-US"/>
              <a:t>*Citations and references</a:t>
            </a:r>
          </a:p>
        </p:txBody>
      </p:sp>
      <p:sp>
        <p:nvSpPr>
          <p:cNvPr id="3" name="Slide Number Placeholder 2"/>
          <p:cNvSpPr>
            <a:spLocks noGrp="1"/>
          </p:cNvSpPr>
          <p:nvPr>
            <p:ph type="sldNum" sz="quarter" idx="15"/>
          </p:nvPr>
        </p:nvSpPr>
        <p:spPr/>
        <p:txBody>
          <a:bodyPr/>
          <a:lstStyle>
            <a:lvl1pPr>
              <a:defRPr>
                <a:latin typeface="Open Sans" panose="020B0606030504020204" pitchFamily="34" charset="0"/>
              </a:defRPr>
            </a:lvl1pPr>
          </a:lstStyle>
          <a:p>
            <a:fld id="{03030758-2E64-4E64-A6DE-AA3E1A754D4E}" type="slidenum">
              <a:rPr lang="en-US" smtClean="0"/>
              <a:pPr/>
              <a:t>‹#›</a:t>
            </a:fld>
            <a:endParaRPr lang="en-US"/>
          </a:p>
        </p:txBody>
      </p:sp>
    </p:spTree>
    <p:extLst>
      <p:ext uri="{BB962C8B-B14F-4D97-AF65-F5344CB8AC3E}">
        <p14:creationId xmlns:p14="http://schemas.microsoft.com/office/powerpoint/2010/main" val="237277312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noProof="0"/>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noProof="0"/>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4041443491"/>
      </p:ext>
    </p:extLst>
  </p:cSld>
  <p:clrMapOvr>
    <a:masterClrMapping/>
  </p:clrMapOvr>
  <p:hf hdr="0" dt="0"/>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r>
              <a:rPr lang="en-US" noProof="0"/>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noProof="0"/>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2505670120"/>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noProof="0"/>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noProof="0"/>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49629341"/>
      </p:ext>
    </p:extLst>
  </p:cSld>
  <p:clrMapOvr>
    <a:masterClrMapping/>
  </p:clrMapOvr>
  <p:hf hdr="0" dt="0"/>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r>
              <a:rPr lang="en-US" noProof="0"/>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noProof="0"/>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3189495563"/>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r>
              <a:rPr lang="en-US" noProof="0"/>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r>
              <a:rPr lang="en-US" noProof="0"/>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1777176509"/>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r>
              <a:rPr lang="en-US" noProof="0"/>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noProof="0"/>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4070477475"/>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r>
              <a:rPr lang="en-US" noProof="0"/>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noProof="0"/>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707677545"/>
      </p:ext>
    </p:extLst>
  </p:cSld>
  <p:clrMapOvr>
    <a:masterClrMapping/>
  </p:clrMapOvr>
  <p:hf hdr="0" dt="0"/>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r>
              <a:rPr lang="en-US" noProof="0"/>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noProof="0"/>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564120811"/>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r>
              <a:rPr lang="en-US" noProof="0"/>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noProof="0"/>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308362130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29514310"/>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Open Sans" panose="020B0606030504020204" pitchFamily="34" charset="0"/>
              </a:rPr>
              <a:t>For more information, contact CDC</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1-800-CDC-INFO (232-4636)</a:t>
            </a: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TTY:  1-888-232-6348    www.cdc.gov</a:t>
            </a: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br>
              <a:rPr lang="en-US" sz="1600">
                <a:solidFill>
                  <a:srgbClr val="2D2D2D"/>
                </a:solidFill>
                <a:latin typeface="Open Sans" panose="020B0606030504020204" pitchFamily="34" charset="0"/>
              </a:rPr>
            </a:br>
            <a:r>
              <a:rPr lang="en-US" sz="1600">
                <a:solidFill>
                  <a:srgbClr val="2D2D2D"/>
                </a:solidFill>
                <a:latin typeface="Open Sans" panose="020B060603050402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latin typeface="Open Sans" panose="020B0606030504020204" pitchFamily="34" charset="0"/>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latin typeface="Open Sans" panose="020B0606030504020204" pitchFamily="34" charset="0"/>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latin typeface="Open Sans" panose="020B0606030504020204" pitchFamily="34" charset="0"/>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latin typeface="Open Sans" panose="020B0606030504020204" pitchFamily="34" charset="0"/>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latin typeface="Open Sans" panose="020B0606030504020204" pitchFamily="34" charset="0"/>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latin typeface="Open Sans" panose="020B0606030504020204" pitchFamily="34" charset="0"/>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382C1A37-4888-4B69-99C9-98D605CCFB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11703"/>
            <a:ext cx="12192000" cy="3391760"/>
          </a:xfrm>
          <a:prstGeom prst="rect">
            <a:avLst/>
          </a:prstGeom>
        </p:spPr>
      </p:pic>
    </p:spTree>
    <p:extLst>
      <p:ext uri="{BB962C8B-B14F-4D97-AF65-F5344CB8AC3E}">
        <p14:creationId xmlns:p14="http://schemas.microsoft.com/office/powerpoint/2010/main" val="4145471650"/>
      </p:ext>
    </p:extLst>
  </p:cSld>
  <p:clrMapOvr>
    <a:masterClrMapping/>
  </p:clrMapOvr>
  <p:transition>
    <p:fade/>
  </p:transition>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latin typeface="Open Sans" panose="020B0606030504020204" pitchFamily="34" charset="0"/>
            </a:endParaRPr>
          </a:p>
        </p:txBody>
      </p:sp>
      <p:sp>
        <p:nvSpPr>
          <p:cNvPr id="2" name="Title 1"/>
          <p:cNvSpPr>
            <a:spLocks noGrp="1"/>
          </p:cNvSpPr>
          <p:nvPr userDrawn="1">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Open Sans" panose="020B0606030504020204"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75735155"/>
      </p:ext>
    </p:extLst>
  </p:cSld>
  <p:clrMapOvr>
    <a:masterClrMapping/>
  </p:clrMapOvr>
  <p:transition>
    <p:fade/>
  </p:transition>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085EE-CF13-4F48-9537-75848290B8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70493" y="1365041"/>
            <a:ext cx="5321508" cy="43902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808813" y="0"/>
            <a:ext cx="10383188"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ndParaRPr>
          </a:p>
        </p:txBody>
      </p:sp>
      <p:sp>
        <p:nvSpPr>
          <p:cNvPr id="11" name="Title 1"/>
          <p:cNvSpPr>
            <a:spLocks noGrp="1"/>
          </p:cNvSpPr>
          <p:nvPr userDrawn="1">
            <p:ph type="title"/>
          </p:nvPr>
        </p:nvSpPr>
        <p:spPr>
          <a:xfrm>
            <a:off x="2318479" y="12129"/>
            <a:ext cx="9873521" cy="1155779"/>
          </a:xfrm>
          <a:prstGeom prst="rect">
            <a:avLst/>
          </a:prstGeom>
        </p:spPr>
        <p:txBody>
          <a:bodyPr anchor="ctr"/>
          <a:lstStyle>
            <a:lvl1pPr algn="l">
              <a:lnSpc>
                <a:spcPts val="4000"/>
              </a:lnSpc>
              <a:defRPr sz="3733" b="1" baseline="0">
                <a:solidFill>
                  <a:schemeClr val="tx2"/>
                </a:solidFill>
                <a:effectLst/>
                <a:latin typeface="Open Sans" panose="020B0606030504020204" pitchFamily="34" charset="0"/>
              </a:defRPr>
            </a:lvl1pPr>
          </a:lstStyle>
          <a:p>
            <a:endParaRPr lang="en-US"/>
          </a:p>
        </p:txBody>
      </p:sp>
      <p:sp>
        <p:nvSpPr>
          <p:cNvPr id="5" name="Subtitle 2"/>
          <p:cNvSpPr>
            <a:spLocks noGrp="1"/>
          </p:cNvSpPr>
          <p:nvPr userDrawn="1">
            <p:ph type="subTitle" idx="1"/>
          </p:nvPr>
        </p:nvSpPr>
        <p:spPr>
          <a:xfrm>
            <a:off x="2318479" y="1368341"/>
            <a:ext cx="8534400" cy="457200"/>
          </a:xfrm>
          <a:prstGeom prst="rect">
            <a:avLst/>
          </a:prstGeom>
        </p:spPr>
        <p:txBody>
          <a:bodyPr/>
          <a:lstStyle>
            <a:lvl1pPr marL="0" indent="0" algn="l">
              <a:buNone/>
              <a:defRPr sz="2667" b="1" baseline="0">
                <a:solidFill>
                  <a:srgbClr val="2D2D2D"/>
                </a:solidFill>
                <a:effectLst/>
                <a:latin typeface="Open Sans" panose="020B0606030504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8479" y="2520846"/>
            <a:ext cx="8454453" cy="1039317"/>
          </a:xfrm>
          <a:prstGeom prst="rect">
            <a:avLst/>
          </a:prstGeom>
        </p:spPr>
        <p:txBody>
          <a:bodyPr/>
          <a:lstStyle>
            <a:lvl1pPr marL="0" indent="0" algn="l">
              <a:lnSpc>
                <a:spcPts val="2667"/>
              </a:lnSpc>
              <a:buNone/>
              <a:defRPr sz="2400" baseline="0">
                <a:solidFill>
                  <a:srgbClr val="2D2D2D"/>
                </a:solidFill>
                <a:latin typeface="Open Sans" panose="020B0606030504020204"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7"/>
            <a:ext cx="5575883" cy="748795"/>
          </a:xfrm>
          <a:prstGeom prst="rect">
            <a:avLst/>
          </a:prstGeom>
          <a:solidFill>
            <a:srgbClr val="FBAB18"/>
          </a:solid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lang="en-US" sz="2133">
                <a:solidFill>
                  <a:srgbClr val="2D2D2D"/>
                </a:solidFill>
                <a:latin typeface="Open Sans" panose="020B0606030504020204" pitchFamily="34" charset="0"/>
                <a:cs typeface="Open Sans" panose="020B0606030504020204" pitchFamily="34" charset="0"/>
              </a:rPr>
              <a:t>For more information: </a:t>
            </a:r>
            <a:r>
              <a:rPr lang="en-US" sz="2133" b="1">
                <a:solidFill>
                  <a:srgbClr val="2D2D2D"/>
                </a:solidFill>
                <a:latin typeface="Open Sans" panose="020B0606030504020204" pitchFamily="34" charset="0"/>
                <a:cs typeface="Open Sans" panose="020B0606030504020204" pitchFamily="34" charset="0"/>
              </a:rPr>
              <a:t>www.cdc.gov/COVID19</a:t>
            </a:r>
          </a:p>
        </p:txBody>
      </p:sp>
      <p:pic>
        <p:nvPicPr>
          <p:cNvPr id="10" name="Picture 9">
            <a:extLst>
              <a:ext uri="{FF2B5EF4-FFF2-40B4-BE49-F238E27FC236}">
                <a16:creationId xmlns:a16="http://schemas.microsoft.com/office/drawing/2014/main" id="{6E47315E-FAA7-45C6-91F8-589E519E43C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 y="0"/>
            <a:ext cx="1808812" cy="1194093"/>
          </a:xfrm>
          <a:prstGeom prst="rect">
            <a:avLst/>
          </a:prstGeom>
        </p:spPr>
      </p:pic>
    </p:spTree>
    <p:extLst>
      <p:ext uri="{BB962C8B-B14F-4D97-AF65-F5344CB8AC3E}">
        <p14:creationId xmlns:p14="http://schemas.microsoft.com/office/powerpoint/2010/main" val="1476521445"/>
      </p:ext>
    </p:extLst>
  </p:cSld>
  <p:clrMapOvr>
    <a:masterClrMapping/>
  </p:clrMapOvr>
  <p:transition>
    <p:fade/>
  </p:transition>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955751931"/>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757409062"/>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481640681"/>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707247465"/>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r>
              <a:rPr lang="en-US"/>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r>
              <a:rPr lang="en-US"/>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318259105"/>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r>
              <a:rPr lang="en-US"/>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545358465"/>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r>
              <a:rPr lang="en-US"/>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632442253"/>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1563750438"/>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137760138"/>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887716941"/>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50100747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419382638"/>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155106423"/>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542904011"/>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879145996"/>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13129799"/>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r>
              <a:rPr lang="en-US"/>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r>
              <a:rPr lang="en-US"/>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1488170"/>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r>
              <a:rPr lang="en-US"/>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72557712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lvl1pPr>
              <a:defRPr/>
            </a:lvl1pPr>
          </a:lstStyle>
          <a:p>
            <a:r>
              <a:rPr lang="en-US"/>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60745297"/>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r>
              <a:rPr lang="en-US"/>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047642780"/>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975859183"/>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594389732"/>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61066787"/>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44831213"/>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589527747"/>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2771577640"/>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002576581"/>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454019005"/>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r>
              <a:rPr lang="en-US"/>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r>
              <a:rPr lang="en-US"/>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04262906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lvl1pPr>
              <a:defRPr/>
            </a:lvl1pPr>
          </a:lstStyle>
          <a:p>
            <a:r>
              <a:rPr lang="en-US"/>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lvl1pPr>
              <a:defRPr/>
            </a:lvl1pPr>
          </a:lstStyle>
          <a:p>
            <a:r>
              <a:rPr lang="en-US"/>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638662121"/>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r>
              <a:rPr lang="en-US"/>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74454044"/>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r>
              <a:rPr lang="en-US"/>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13582747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marL="685800" indent="-457200">
              <a:buFont typeface="Arial" panose="020B0604020202020204" pitchFamily="34" charset="0"/>
              <a:buChar char="•"/>
              <a:defRPr sz="3200"/>
            </a:lvl1pPr>
            <a:lvl2pPr marL="1143000" indent="-457200">
              <a:buFont typeface="Arial" panose="020B0604020202020204" pitchFamily="34" charset="0"/>
              <a:buChar char="•"/>
              <a:defRPr sz="2800"/>
            </a:lvl2pPr>
            <a:lvl3pPr marL="1485900" indent="-342900">
              <a:buFont typeface="Arial" panose="020B0604020202020204" pitchFamily="34" charset="0"/>
              <a:buChar char="•"/>
              <a:defRPr sz="2400"/>
            </a:lvl3pPr>
            <a:lvl4pPr marL="1943100" indent="-342900">
              <a:buFont typeface="Arial" panose="020B0604020202020204" pitchFamily="34" charset="0"/>
              <a:buChar char="•"/>
              <a:defRPr sz="2000"/>
            </a:lvl4pPr>
            <a:lvl5pPr marL="24003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024587805"/>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580512090"/>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3759200"/>
            <a:ext cx="3950170" cy="3098800"/>
          </a:xfrm>
        </p:spPr>
        <p:txBody>
          <a:bodyPr/>
          <a:lstStyle/>
          <a:p>
            <a:endParaRPr lang="en-US"/>
          </a:p>
        </p:txBody>
      </p:sp>
      <p:sp>
        <p:nvSpPr>
          <p:cNvPr id="10" name="Picture Placeholder 8"/>
          <p:cNvSpPr>
            <a:spLocks noGrp="1"/>
          </p:cNvSpPr>
          <p:nvPr>
            <p:ph type="pic" sz="quarter" idx="12"/>
          </p:nvPr>
        </p:nvSpPr>
        <p:spPr>
          <a:xfrm>
            <a:off x="4120121" y="3759200"/>
            <a:ext cx="3950170" cy="3098800"/>
          </a:xfrm>
        </p:spPr>
        <p:txBody>
          <a:bodyPr/>
          <a:lstStyle/>
          <a:p>
            <a:endParaRPr lang="en-US"/>
          </a:p>
        </p:txBody>
      </p:sp>
      <p:sp>
        <p:nvSpPr>
          <p:cNvPr id="11" name="Picture Placeholder 8"/>
          <p:cNvSpPr>
            <a:spLocks noGrp="1"/>
          </p:cNvSpPr>
          <p:nvPr>
            <p:ph type="pic" sz="quarter" idx="13"/>
          </p:nvPr>
        </p:nvSpPr>
        <p:spPr>
          <a:xfrm>
            <a:off x="8260096" y="3759200"/>
            <a:ext cx="3950170" cy="3098800"/>
          </a:xfrm>
        </p:spPr>
        <p:txBody>
          <a:bodyPr/>
          <a:lstStyle/>
          <a:p>
            <a:endParaRPr lang="en-US"/>
          </a:p>
        </p:txBody>
      </p:sp>
      <p:sp>
        <p:nvSpPr>
          <p:cNvPr id="4" name="Slide Number Placeholder 3"/>
          <p:cNvSpPr>
            <a:spLocks noGrp="1"/>
          </p:cNvSpPr>
          <p:nvPr>
            <p:ph type="sldNum" sz="quarter" idx="10"/>
          </p:nvPr>
        </p:nvSpPr>
        <p:spPr>
          <a:xfrm>
            <a:off x="11775859" y="6477001"/>
            <a:ext cx="239043" cy="243681"/>
          </a:xfrm>
          <a:prstGeom prst="rect">
            <a:avLst/>
          </a:prstGeom>
        </p:spPr>
        <p:txBody>
          <a:bodyPr/>
          <a:lstStyle>
            <a:lvl1pPr>
              <a:defRPr/>
            </a:lvl1pPr>
          </a:lstStyle>
          <a:p>
            <a:fld id="{8F05949D-7BE2-443A-9094-EEFF1651456A}" type="slidenum">
              <a:rPr lang="en-US"/>
              <a:pPr/>
              <a:t>‹#›</a:t>
            </a:fld>
            <a:endParaRPr lang="en-US"/>
          </a:p>
        </p:txBody>
      </p:sp>
    </p:spTree>
    <p:extLst>
      <p:ext uri="{BB962C8B-B14F-4D97-AF65-F5344CB8AC3E}">
        <p14:creationId xmlns:p14="http://schemas.microsoft.com/office/powerpoint/2010/main" val="1479114435"/>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837468"/>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593537955"/>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054275-471E-4ADF-84B2-F379C88C5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478971" y="2209797"/>
            <a:ext cx="9100458" cy="1909763"/>
          </a:xfrm>
        </p:spPr>
        <p:txBody>
          <a:bodyPr anchor="b">
            <a:normAutofit/>
          </a:bodyPr>
          <a:lstStyle>
            <a:lvl1pPr algn="ctr">
              <a:defRPr sz="48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478971" y="4211636"/>
            <a:ext cx="910045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489863" y="6356350"/>
            <a:ext cx="2743200" cy="365125"/>
          </a:xfrm>
        </p:spPr>
        <p:txBody>
          <a:body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3690263"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a:xfrm>
            <a:off x="9437914" y="6356350"/>
            <a:ext cx="2420257"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683931166"/>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lvl1pPr>
              <a:defRPr sz="1600" b="1">
                <a:solidFill>
                  <a:schemeClr val="bg1"/>
                </a:solidFil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876899217"/>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53734781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lvl1pPr>
              <a:defRPr/>
            </a:lvl1pPr>
          </a:lstStyle>
          <a:p>
            <a:r>
              <a:rPr lang="en-US"/>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878645528"/>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7AEAD7-6E15-48FF-A062-F8D701B34A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660493" cy="2852737"/>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660493" cy="1500187"/>
          </a:xfrm>
        </p:spPr>
        <p:txBody>
          <a:bodyPr/>
          <a:lstStyle>
            <a:lvl1pPr marL="0" indent="0">
              <a:buNone/>
              <a:defRPr sz="2400">
                <a:solidFill>
                  <a:schemeClr val="bg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a:xfrm>
            <a:off x="9394368" y="6356350"/>
            <a:ext cx="2420257" cy="365125"/>
          </a:xfrm>
        </p:spPr>
        <p:txBody>
          <a:bodyPr/>
          <a:lstStyle>
            <a:lvl1pPr>
              <a:defRPr sz="1600" b="1">
                <a:solidFill>
                  <a:schemeClr val="bg1"/>
                </a:solidFil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2108049499"/>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lvl1pPr>
              <a:defRPr sz="1600" b="1">
                <a:solidFill>
                  <a:schemeClr val="bg1"/>
                </a:solidFil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420935200"/>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lvl1pPr marL="685800" indent="-457200">
              <a:buFont typeface="Arial" panose="020B0604020202020204" pitchFamily="34" charset="0"/>
              <a:buChar char="•"/>
              <a:defRPr/>
            </a:lvl1pPr>
            <a:lvl2pPr marL="1028700" indent="-342900">
              <a:buFont typeface="Arial" panose="020B0604020202020204" pitchFamily="34" charset="0"/>
              <a:buChar char="•"/>
              <a:defRPr/>
            </a:lvl2pPr>
            <a:lvl3pPr marL="1485900" indent="-342900">
              <a:buFont typeface="Arial" panose="020B0604020202020204" pitchFamily="34" charset="0"/>
              <a:buChar char="•"/>
              <a:defRPr/>
            </a:lvl3pPr>
            <a:lvl4pPr marL="1885950" indent="-285750">
              <a:buFont typeface="Arial" panose="020B0604020202020204" pitchFamily="34" charset="0"/>
              <a:buChar char="•"/>
              <a:defRPr/>
            </a:lvl4pPr>
            <a:lvl5pPr marL="2343150" indent="-28575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r>
              <a:rPr lang="en-US"/>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r>
              <a:rPr lang="en-US"/>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lvl1pPr>
              <a:defRPr sz="1600" b="1">
                <a:solidFill>
                  <a:schemeClr val="bg1"/>
                </a:solidFil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2725682552"/>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r>
              <a:rPr lang="en-US"/>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lvl1pPr>
              <a:defRPr sz="1600" b="1">
                <a:solidFill>
                  <a:schemeClr val="bg1"/>
                </a:solidFil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1922201473"/>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r>
              <a:rPr lang="en-US"/>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lvl1pPr>
              <a:defRPr sz="1600" b="1">
                <a:solidFill>
                  <a:schemeClr val="bg1"/>
                </a:solidFil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3338560895"/>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marL="685800" indent="-457200">
              <a:buFont typeface="Arial" panose="020B0604020202020204" pitchFamily="34" charset="0"/>
              <a:buChar char="•"/>
              <a:defRPr sz="3200"/>
            </a:lvl1pPr>
            <a:lvl2pPr marL="1143000" indent="-457200">
              <a:buFont typeface="Arial" panose="020B0604020202020204" pitchFamily="34" charset="0"/>
              <a:buChar char="•"/>
              <a:defRPr sz="2800"/>
            </a:lvl2pPr>
            <a:lvl3pPr marL="1485900" indent="-342900">
              <a:buFont typeface="Arial" panose="020B0604020202020204" pitchFamily="34" charset="0"/>
              <a:buChar char="•"/>
              <a:defRPr sz="2400"/>
            </a:lvl3pPr>
            <a:lvl4pPr marL="1943100" indent="-342900">
              <a:buFont typeface="Arial" panose="020B0604020202020204" pitchFamily="34" charset="0"/>
              <a:buChar char="•"/>
              <a:defRPr sz="2000"/>
            </a:lvl4pPr>
            <a:lvl5pPr marL="24003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996860500"/>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91359401"/>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559703749"/>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8141-7D36-4A55-A9EA-0CA3CDF82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8A0D8-F49C-43A6-B07D-89EA2F7BB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5964D-38A5-4D41-B101-B7DD3691AAE0}"/>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B099D072-3E50-4508-BF78-78614688B865}"/>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89EAE5A8-7D1B-48ED-B025-3502987F89A5}"/>
              </a:ext>
            </a:extLst>
          </p:cNvPr>
          <p:cNvSpPr>
            <a:spLocks noGrp="1"/>
          </p:cNvSpPr>
          <p:nvPr>
            <p:ph type="sldNum" sz="quarter" idx="12"/>
          </p:nvPr>
        </p:nvSpPr>
        <p:spPr>
          <a:xfrm>
            <a:off x="8610600" y="6356350"/>
            <a:ext cx="2478314" cy="365125"/>
          </a:xfrm>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679389174"/>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51E20B-A15A-49D1-826B-49343DE5B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2" name="Title 1">
            <a:extLst>
              <a:ext uri="{FF2B5EF4-FFF2-40B4-BE49-F238E27FC236}">
                <a16:creationId xmlns:a16="http://schemas.microsoft.com/office/drawing/2014/main" id="{F520EC50-3CA3-4846-92FB-E282CDCEE054}"/>
              </a:ext>
            </a:extLst>
          </p:cNvPr>
          <p:cNvSpPr>
            <a:spLocks noGrp="1"/>
          </p:cNvSpPr>
          <p:nvPr>
            <p:ph type="title"/>
          </p:nvPr>
        </p:nvSpPr>
        <p:spPr>
          <a:xfrm>
            <a:off x="831850" y="1709738"/>
            <a:ext cx="8791121"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343C7F3-44D1-4FEF-A3A1-D40BB869C937}"/>
              </a:ext>
            </a:extLst>
          </p:cNvPr>
          <p:cNvSpPr>
            <a:spLocks noGrp="1"/>
          </p:cNvSpPr>
          <p:nvPr>
            <p:ph type="body" idx="1"/>
          </p:nvPr>
        </p:nvSpPr>
        <p:spPr>
          <a:xfrm>
            <a:off x="831850" y="4589463"/>
            <a:ext cx="879112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0C8D79-A9D8-438B-9634-0DC7F9ACEFE2}"/>
              </a:ext>
            </a:extLst>
          </p:cNvPr>
          <p:cNvSpPr>
            <a:spLocks noGrp="1"/>
          </p:cNvSpPr>
          <p:nvPr>
            <p:ph type="dt" sz="half" idx="10"/>
          </p:nvPr>
        </p:nvSpPr>
        <p:spPr/>
        <p:txBody>
          <a:bodyPr/>
          <a:lstStyle/>
          <a:p>
            <a:r>
              <a:rPr lang="en-US"/>
              <a:t>www.immregistries.org</a:t>
            </a:r>
          </a:p>
        </p:txBody>
      </p:sp>
      <p:sp>
        <p:nvSpPr>
          <p:cNvPr id="5" name="Footer Placeholder 4">
            <a:extLst>
              <a:ext uri="{FF2B5EF4-FFF2-40B4-BE49-F238E27FC236}">
                <a16:creationId xmlns:a16="http://schemas.microsoft.com/office/drawing/2014/main" id="{F2D7CEC7-5D5C-4D58-9746-0D773CA4E3DD}"/>
              </a:ext>
            </a:extLst>
          </p:cNvPr>
          <p:cNvSpPr>
            <a:spLocks noGrp="1"/>
          </p:cNvSpPr>
          <p:nvPr>
            <p:ph type="ftr" sz="quarter" idx="11"/>
          </p:nvPr>
        </p:nvSpPr>
        <p:spPr/>
        <p:txBody>
          <a:bodyPr/>
          <a:lstStyle/>
          <a:p>
            <a:r>
              <a:rPr lang="en-US"/>
              <a:t>HIMSS WEBINAR</a:t>
            </a:r>
          </a:p>
        </p:txBody>
      </p:sp>
      <p:sp>
        <p:nvSpPr>
          <p:cNvPr id="6" name="Slide Number Placeholder 5">
            <a:extLst>
              <a:ext uri="{FF2B5EF4-FFF2-40B4-BE49-F238E27FC236}">
                <a16:creationId xmlns:a16="http://schemas.microsoft.com/office/drawing/2014/main" id="{95DBD644-1B4D-43B7-8849-DF2DDA7B67DB}"/>
              </a:ext>
            </a:extLst>
          </p:cNvPr>
          <p:cNvSpPr>
            <a:spLocks noGrp="1"/>
          </p:cNvSpPr>
          <p:nvPr>
            <p:ph type="sldNum" sz="quarter" idx="12"/>
          </p:nvPr>
        </p:nvSpPr>
        <p:spPr/>
        <p:txBody>
          <a:bodyPr/>
          <a:lstStyle>
            <a:lvl1pPr algn="l">
              <a:defRPr/>
            </a:lvl1pPr>
          </a:lstStyle>
          <a:p>
            <a:fld id="{D36B4717-7A1F-49AD-A875-835CE120619F}" type="slidenum">
              <a:rPr lang="en-US" smtClean="0"/>
              <a:pPr/>
              <a:t>‹#›</a:t>
            </a:fld>
            <a:endParaRPr lang="en-US"/>
          </a:p>
        </p:txBody>
      </p:sp>
    </p:spTree>
    <p:extLst>
      <p:ext uri="{BB962C8B-B14F-4D97-AF65-F5344CB8AC3E}">
        <p14:creationId xmlns:p14="http://schemas.microsoft.com/office/powerpoint/2010/main" val="3481867701"/>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lvl1pPr>
              <a:defRPr/>
            </a:lvl1pPr>
          </a:lstStyle>
          <a:p>
            <a:r>
              <a:rPr lang="en-US"/>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2898090275"/>
      </p:ext>
    </p:extLst>
  </p:cSld>
  <p:clrMapOvr>
    <a:masterClrMapping/>
  </p:clrMapOvr>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3DE8-0862-487D-AC3E-8F51AF3E2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CE4B0-9081-411D-A3BB-457B90A1F9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10531-B10D-4AD8-A4DB-208E21C8CF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BB0E8-CDA7-4936-8FC4-2E76D6B13FCD}"/>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FBC78A6B-0A8B-42E7-ACC8-1A87384D0743}"/>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33924577-CF93-447E-8E5D-A8423D0706D9}"/>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306825355"/>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5FF6-21D0-4CDE-9E9C-83747C3CE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C9F385-5D93-4F3B-A6DE-7523871AFE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289C54-E3AD-484A-918A-BB741F12A1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E3016-B39C-4445-90BA-0C63C0758D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6C45DE-546F-4CEE-BC02-2B0F41C4D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CAE-A163-4DD2-B579-6B662BC3AD7F}"/>
              </a:ext>
            </a:extLst>
          </p:cNvPr>
          <p:cNvSpPr>
            <a:spLocks noGrp="1"/>
          </p:cNvSpPr>
          <p:nvPr>
            <p:ph type="dt" sz="half" idx="10"/>
          </p:nvPr>
        </p:nvSpPr>
        <p:spPr/>
        <p:txBody>
          <a:bodyPr/>
          <a:lstStyle/>
          <a:p>
            <a:r>
              <a:rPr lang="en-US"/>
              <a:t>www.immregistries.org</a:t>
            </a:r>
          </a:p>
        </p:txBody>
      </p:sp>
      <p:sp>
        <p:nvSpPr>
          <p:cNvPr id="8" name="Footer Placeholder 7">
            <a:extLst>
              <a:ext uri="{FF2B5EF4-FFF2-40B4-BE49-F238E27FC236}">
                <a16:creationId xmlns:a16="http://schemas.microsoft.com/office/drawing/2014/main" id="{8E128E69-742E-4226-B8AB-55135A0246A6}"/>
              </a:ext>
            </a:extLst>
          </p:cNvPr>
          <p:cNvSpPr>
            <a:spLocks noGrp="1"/>
          </p:cNvSpPr>
          <p:nvPr>
            <p:ph type="ftr" sz="quarter" idx="11"/>
          </p:nvPr>
        </p:nvSpPr>
        <p:spPr/>
        <p:txBody>
          <a:bodyPr/>
          <a:lstStyle/>
          <a:p>
            <a:r>
              <a:rPr lang="en-US"/>
              <a:t>HIMSS WEBINAR</a:t>
            </a:r>
          </a:p>
        </p:txBody>
      </p:sp>
      <p:sp>
        <p:nvSpPr>
          <p:cNvPr id="9" name="Slide Number Placeholder 8">
            <a:extLst>
              <a:ext uri="{FF2B5EF4-FFF2-40B4-BE49-F238E27FC236}">
                <a16:creationId xmlns:a16="http://schemas.microsoft.com/office/drawing/2014/main" id="{E36F36AE-5E79-42C3-8CE8-2CE5CB97AAD4}"/>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1006413912"/>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8909-3BEC-4D57-93F3-34FE1181A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971BA-6E90-46C5-9350-B44DBE6325E8}"/>
              </a:ext>
            </a:extLst>
          </p:cNvPr>
          <p:cNvSpPr>
            <a:spLocks noGrp="1"/>
          </p:cNvSpPr>
          <p:nvPr>
            <p:ph type="dt" sz="half" idx="10"/>
          </p:nvPr>
        </p:nvSpPr>
        <p:spPr/>
        <p:txBody>
          <a:bodyPr/>
          <a:lstStyle/>
          <a:p>
            <a:r>
              <a:rPr lang="en-US"/>
              <a:t>www.immregistries.org</a:t>
            </a:r>
          </a:p>
        </p:txBody>
      </p:sp>
      <p:sp>
        <p:nvSpPr>
          <p:cNvPr id="4" name="Footer Placeholder 3">
            <a:extLst>
              <a:ext uri="{FF2B5EF4-FFF2-40B4-BE49-F238E27FC236}">
                <a16:creationId xmlns:a16="http://schemas.microsoft.com/office/drawing/2014/main" id="{6A007294-C7A1-4371-B089-B5E5F62A0B21}"/>
              </a:ext>
            </a:extLst>
          </p:cNvPr>
          <p:cNvSpPr>
            <a:spLocks noGrp="1"/>
          </p:cNvSpPr>
          <p:nvPr>
            <p:ph type="ftr" sz="quarter" idx="11"/>
          </p:nvPr>
        </p:nvSpPr>
        <p:spPr/>
        <p:txBody>
          <a:bodyPr/>
          <a:lstStyle/>
          <a:p>
            <a:r>
              <a:rPr lang="en-US"/>
              <a:t>HIMSS WEBINAR</a:t>
            </a:r>
          </a:p>
        </p:txBody>
      </p:sp>
      <p:sp>
        <p:nvSpPr>
          <p:cNvPr id="5" name="Slide Number Placeholder 4">
            <a:extLst>
              <a:ext uri="{FF2B5EF4-FFF2-40B4-BE49-F238E27FC236}">
                <a16:creationId xmlns:a16="http://schemas.microsoft.com/office/drawing/2014/main" id="{741763DB-7B19-4231-88A7-D35E03D14DB6}"/>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4131124652"/>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91876-ACC4-4B92-ABBB-01FF75687648}"/>
              </a:ext>
            </a:extLst>
          </p:cNvPr>
          <p:cNvSpPr>
            <a:spLocks noGrp="1"/>
          </p:cNvSpPr>
          <p:nvPr>
            <p:ph type="dt" sz="half" idx="10"/>
          </p:nvPr>
        </p:nvSpPr>
        <p:spPr/>
        <p:txBody>
          <a:bodyPr/>
          <a:lstStyle/>
          <a:p>
            <a:r>
              <a:rPr lang="en-US"/>
              <a:t>www.immregistries.org</a:t>
            </a:r>
          </a:p>
        </p:txBody>
      </p:sp>
      <p:sp>
        <p:nvSpPr>
          <p:cNvPr id="3" name="Footer Placeholder 2">
            <a:extLst>
              <a:ext uri="{FF2B5EF4-FFF2-40B4-BE49-F238E27FC236}">
                <a16:creationId xmlns:a16="http://schemas.microsoft.com/office/drawing/2014/main" id="{1BDAB5E9-A930-453C-B1E5-38F100E21CE5}"/>
              </a:ext>
            </a:extLst>
          </p:cNvPr>
          <p:cNvSpPr>
            <a:spLocks noGrp="1"/>
          </p:cNvSpPr>
          <p:nvPr>
            <p:ph type="ftr" sz="quarter" idx="11"/>
          </p:nvPr>
        </p:nvSpPr>
        <p:spPr/>
        <p:txBody>
          <a:bodyPr/>
          <a:lstStyle/>
          <a:p>
            <a:r>
              <a:rPr lang="en-US"/>
              <a:t>HIMSS WEBINAR</a:t>
            </a:r>
          </a:p>
        </p:txBody>
      </p:sp>
      <p:sp>
        <p:nvSpPr>
          <p:cNvPr id="4" name="Slide Number Placeholder 3">
            <a:extLst>
              <a:ext uri="{FF2B5EF4-FFF2-40B4-BE49-F238E27FC236}">
                <a16:creationId xmlns:a16="http://schemas.microsoft.com/office/drawing/2014/main" id="{9F19BA8D-266F-4020-B718-A008853A7023}"/>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932214827"/>
      </p:ext>
    </p:extLst>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CC81-8379-452F-A9E7-EC6BA84E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B32538-FB49-4168-825F-53FECEBC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783700-8BC0-40FD-82B4-632C6FE25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B8588-1B08-4E07-8470-6C673212DCBC}"/>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48E97115-F991-4A08-8B8F-EB75835C69EE}"/>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5FFF914A-040E-4573-B451-0B3C7633222D}"/>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679168532"/>
      </p:ext>
    </p:extLst>
  </p:cSld>
  <p:clrMapOvr>
    <a:masterClrMapping/>
  </p:clrMapOvr>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07AC-18FC-4246-928F-3A468E71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C1F418-3D1D-44E1-B5C8-BE479632C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D86E84-728C-4820-89E7-D69813FA9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FCFE22-7D94-49C6-BD1D-E80915A1C080}"/>
              </a:ext>
            </a:extLst>
          </p:cNvPr>
          <p:cNvSpPr>
            <a:spLocks noGrp="1"/>
          </p:cNvSpPr>
          <p:nvPr>
            <p:ph type="dt" sz="half" idx="10"/>
          </p:nvPr>
        </p:nvSpPr>
        <p:spPr/>
        <p:txBody>
          <a:bodyPr/>
          <a:lstStyle/>
          <a:p>
            <a:r>
              <a:rPr lang="en-US"/>
              <a:t>www.immregistries.org</a:t>
            </a:r>
          </a:p>
        </p:txBody>
      </p:sp>
      <p:sp>
        <p:nvSpPr>
          <p:cNvPr id="6" name="Footer Placeholder 5">
            <a:extLst>
              <a:ext uri="{FF2B5EF4-FFF2-40B4-BE49-F238E27FC236}">
                <a16:creationId xmlns:a16="http://schemas.microsoft.com/office/drawing/2014/main" id="{E94B062D-2BD3-4C20-A4B0-88EEA6479BC0}"/>
              </a:ext>
            </a:extLst>
          </p:cNvPr>
          <p:cNvSpPr>
            <a:spLocks noGrp="1"/>
          </p:cNvSpPr>
          <p:nvPr>
            <p:ph type="ftr" sz="quarter" idx="11"/>
          </p:nvPr>
        </p:nvSpPr>
        <p:spPr/>
        <p:txBody>
          <a:bodyPr/>
          <a:lstStyle/>
          <a:p>
            <a:r>
              <a:rPr lang="en-US"/>
              <a:t>HIMSS WEBINAR</a:t>
            </a:r>
          </a:p>
        </p:txBody>
      </p:sp>
      <p:sp>
        <p:nvSpPr>
          <p:cNvPr id="7" name="Slide Number Placeholder 6">
            <a:extLst>
              <a:ext uri="{FF2B5EF4-FFF2-40B4-BE49-F238E27FC236}">
                <a16:creationId xmlns:a16="http://schemas.microsoft.com/office/drawing/2014/main" id="{F17A3B5F-5036-4857-9606-D5EFD965A361}"/>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68078312"/>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1"/>
            <a:ext cx="10363200" cy="406400"/>
          </a:xfrm>
          <a:prstGeom prst="rect">
            <a:avLst/>
          </a:prstGeom>
        </p:spPr>
        <p:txBody>
          <a:bodyPr>
            <a:normAutofit/>
          </a:bodyPr>
          <a:lstStyle>
            <a:lvl1pPr marL="0" indent="0" algn="ctr">
              <a:lnSpc>
                <a:spcPct val="86000"/>
              </a:lnSpc>
              <a:spcBef>
                <a:spcPts val="0"/>
              </a:spcBef>
              <a:buNone/>
              <a:defRPr sz="1351" baseline="0"/>
            </a:lvl1pPr>
          </a:lstStyle>
          <a:p>
            <a:pPr lvl="0"/>
            <a:r>
              <a:rPr lang="en-US"/>
              <a:t>Click here to edit subtitle</a:t>
            </a:r>
          </a:p>
        </p:txBody>
      </p:sp>
    </p:spTree>
    <p:extLst>
      <p:ext uri="{BB962C8B-B14F-4D97-AF65-F5344CB8AC3E}">
        <p14:creationId xmlns:p14="http://schemas.microsoft.com/office/powerpoint/2010/main" val="3706583495"/>
      </p:ext>
    </p:extLst>
  </p:cSld>
  <p:clrMapOvr>
    <a:masterClrMapping/>
  </p:clrMapOvr>
  <p:transition spd="slow">
    <p:push/>
  </p:transition>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714647"/>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lank Slide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913534"/>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20E364-7823-4BBA-84F8-7F691FBFE2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B22D3D-58D6-4054-AE47-C8D97CF6EDE8}"/>
              </a:ext>
            </a:extLst>
          </p:cNvPr>
          <p:cNvSpPr>
            <a:spLocks noGrp="1"/>
          </p:cNvSpPr>
          <p:nvPr>
            <p:ph type="ctrTitle"/>
          </p:nvPr>
        </p:nvSpPr>
        <p:spPr>
          <a:xfrm>
            <a:off x="2598055" y="1600199"/>
            <a:ext cx="8490857" cy="1909763"/>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F2CFC920-CD8A-4196-9AC8-EB14A3D7F8E9}"/>
              </a:ext>
            </a:extLst>
          </p:cNvPr>
          <p:cNvSpPr>
            <a:spLocks noGrp="1"/>
          </p:cNvSpPr>
          <p:nvPr>
            <p:ph type="subTitle" idx="1"/>
          </p:nvPr>
        </p:nvSpPr>
        <p:spPr>
          <a:xfrm>
            <a:off x="2598055" y="3602038"/>
            <a:ext cx="849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AECFE-7DC7-4788-B1E7-BB9F57FDDB4B}"/>
              </a:ext>
            </a:extLst>
          </p:cNvPr>
          <p:cNvSpPr>
            <a:spLocks noGrp="1"/>
          </p:cNvSpPr>
          <p:nvPr>
            <p:ph type="dt" sz="half" idx="10"/>
          </p:nvPr>
        </p:nvSpPr>
        <p:spPr>
          <a:xfrm>
            <a:off x="1520365" y="6356350"/>
            <a:ext cx="2743200" cy="365125"/>
          </a:xfrm>
        </p:spPr>
        <p:txBody>
          <a:bodyPr/>
          <a:lstStyle>
            <a:lvl1pPr algn="r">
              <a:defRPr/>
            </a:lvl1pPr>
          </a:lstStyle>
          <a:p>
            <a:r>
              <a:rPr lang="en-US"/>
              <a:t>www.immregistries.org</a:t>
            </a:r>
          </a:p>
        </p:txBody>
      </p:sp>
      <p:sp>
        <p:nvSpPr>
          <p:cNvPr id="5" name="Footer Placeholder 4">
            <a:extLst>
              <a:ext uri="{FF2B5EF4-FFF2-40B4-BE49-F238E27FC236}">
                <a16:creationId xmlns:a16="http://schemas.microsoft.com/office/drawing/2014/main" id="{2A74BEA7-37F3-4EA3-B076-75B6ED2130BF}"/>
              </a:ext>
            </a:extLst>
          </p:cNvPr>
          <p:cNvSpPr>
            <a:spLocks noGrp="1"/>
          </p:cNvSpPr>
          <p:nvPr>
            <p:ph type="ftr" sz="quarter" idx="11"/>
          </p:nvPr>
        </p:nvSpPr>
        <p:spPr>
          <a:xfrm>
            <a:off x="4357911" y="6356350"/>
            <a:ext cx="4114800" cy="365125"/>
          </a:xfrm>
        </p:spPr>
        <p:txBody>
          <a:bodyPr/>
          <a:lstStyle/>
          <a:p>
            <a:r>
              <a:rPr lang="en-US"/>
              <a:t>HIMSS WEBINAR</a:t>
            </a:r>
          </a:p>
        </p:txBody>
      </p:sp>
      <p:sp>
        <p:nvSpPr>
          <p:cNvPr id="6" name="Slide Number Placeholder 5">
            <a:extLst>
              <a:ext uri="{FF2B5EF4-FFF2-40B4-BE49-F238E27FC236}">
                <a16:creationId xmlns:a16="http://schemas.microsoft.com/office/drawing/2014/main" id="{628F6EE8-AE30-4B59-A4C6-57A815520FE8}"/>
              </a:ext>
            </a:extLst>
          </p:cNvPr>
          <p:cNvSpPr>
            <a:spLocks noGrp="1"/>
          </p:cNvSpPr>
          <p:nvPr>
            <p:ph type="sldNum" sz="quarter" idx="12"/>
          </p:nvPr>
        </p:nvSpPr>
        <p:spPr/>
        <p:txBody>
          <a:bodyPr/>
          <a:lstStyle/>
          <a:p>
            <a:fld id="{D36B4717-7A1F-49AD-A875-835CE120619F}" type="slidenum">
              <a:rPr lang="en-US" smtClean="0"/>
              <a:t>‹#›</a:t>
            </a:fld>
            <a:endParaRPr lang="en-US"/>
          </a:p>
        </p:txBody>
      </p:sp>
    </p:spTree>
    <p:extLst>
      <p:ext uri="{BB962C8B-B14F-4D97-AF65-F5344CB8AC3E}">
        <p14:creationId xmlns:p14="http://schemas.microsoft.com/office/powerpoint/2010/main" val="3232161838"/>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11.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2.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theme" Target="../theme/theme14.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41" Type="http://schemas.openxmlformats.org/officeDocument/2006/relationships/slideLayout" Target="../slideLayouts/slideLayout16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image" Target="../media/image21.png"/><Relationship Id="rId8" Type="http://schemas.openxmlformats.org/officeDocument/2006/relationships/slideLayout" Target="../slideLayouts/slideLayout128.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85.xml"/><Relationship Id="rId18" Type="http://schemas.openxmlformats.org/officeDocument/2006/relationships/tags" Target="../tags/tag4.xml"/><Relationship Id="rId26" Type="http://schemas.openxmlformats.org/officeDocument/2006/relationships/tags" Target="../tags/tag12.xml"/><Relationship Id="rId39" Type="http://schemas.openxmlformats.org/officeDocument/2006/relationships/image" Target="../media/image40.emf"/><Relationship Id="rId21" Type="http://schemas.openxmlformats.org/officeDocument/2006/relationships/tags" Target="../tags/tag7.xml"/><Relationship Id="rId34" Type="http://schemas.openxmlformats.org/officeDocument/2006/relationships/tags" Target="../tags/tag20.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6" Type="http://schemas.openxmlformats.org/officeDocument/2006/relationships/theme" Target="../theme/theme16.xml"/><Relationship Id="rId20" Type="http://schemas.openxmlformats.org/officeDocument/2006/relationships/tags" Target="../tags/tag6.xml"/><Relationship Id="rId29" Type="http://schemas.openxmlformats.org/officeDocument/2006/relationships/tags" Target="../tags/tag15.xml"/><Relationship Id="rId41" Type="http://schemas.openxmlformats.org/officeDocument/2006/relationships/image" Target="../media/image42.emf"/><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tags" Target="../tags/tag10.xml"/><Relationship Id="rId32" Type="http://schemas.openxmlformats.org/officeDocument/2006/relationships/tags" Target="../tags/tag18.xml"/><Relationship Id="rId37" Type="http://schemas.openxmlformats.org/officeDocument/2006/relationships/tags" Target="../tags/tag23.xml"/><Relationship Id="rId40" Type="http://schemas.openxmlformats.org/officeDocument/2006/relationships/image" Target="../media/image41.png"/><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tags" Target="../tags/tag9.xml"/><Relationship Id="rId28" Type="http://schemas.openxmlformats.org/officeDocument/2006/relationships/tags" Target="../tags/tag14.xml"/><Relationship Id="rId36" Type="http://schemas.openxmlformats.org/officeDocument/2006/relationships/tags" Target="../tags/tag22.xml"/><Relationship Id="rId10" Type="http://schemas.openxmlformats.org/officeDocument/2006/relationships/slideLayout" Target="../slideLayouts/slideLayout182.xml"/><Relationship Id="rId19" Type="http://schemas.openxmlformats.org/officeDocument/2006/relationships/tags" Target="../tags/tag5.xml"/><Relationship Id="rId31" Type="http://schemas.openxmlformats.org/officeDocument/2006/relationships/tags" Target="../tags/tag17.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tags" Target="../tags/tag8.xml"/><Relationship Id="rId27" Type="http://schemas.openxmlformats.org/officeDocument/2006/relationships/tags" Target="../tags/tag13.xml"/><Relationship Id="rId30" Type="http://schemas.openxmlformats.org/officeDocument/2006/relationships/tags" Target="../tags/tag16.xml"/><Relationship Id="rId35" Type="http://schemas.openxmlformats.org/officeDocument/2006/relationships/tags" Target="../tags/tag21.xml"/><Relationship Id="rId8" Type="http://schemas.openxmlformats.org/officeDocument/2006/relationships/slideLayout" Target="../slideLayouts/slideLayout180.xml"/><Relationship Id="rId3" Type="http://schemas.openxmlformats.org/officeDocument/2006/relationships/slideLayout" Target="../slideLayouts/slideLayout175.xml"/><Relationship Id="rId12" Type="http://schemas.openxmlformats.org/officeDocument/2006/relationships/slideLayout" Target="../slideLayouts/slideLayout184.xml"/><Relationship Id="rId17" Type="http://schemas.openxmlformats.org/officeDocument/2006/relationships/tags" Target="../tags/tag3.xml"/><Relationship Id="rId25" Type="http://schemas.openxmlformats.org/officeDocument/2006/relationships/tags" Target="../tags/tag11.xml"/><Relationship Id="rId33" Type="http://schemas.openxmlformats.org/officeDocument/2006/relationships/tags" Target="../tags/tag19.xml"/><Relationship Id="rId38" Type="http://schemas.openxmlformats.org/officeDocument/2006/relationships/oleObject" Target="../embeddings/oleObject2.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9" Type="http://schemas.openxmlformats.org/officeDocument/2006/relationships/theme" Target="../theme/theme18.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slideLayout" Target="../slideLayouts/slideLayout254.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8" Type="http://schemas.openxmlformats.org/officeDocument/2006/relationships/slideLayout" Target="../slideLayouts/slideLayout224.xml"/><Relationship Id="rId3"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jpeg"/><Relationship Id="rId5" Type="http://schemas.openxmlformats.org/officeDocument/2006/relationships/slideLayout" Target="../slideLayouts/slideLayout35.xml"/><Relationship Id="rId10" Type="http://schemas.openxmlformats.org/officeDocument/2006/relationships/theme" Target="../theme/theme5.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9.emf"/><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jpeg"/><Relationship Id="rId5" Type="http://schemas.openxmlformats.org/officeDocument/2006/relationships/slideLayout" Target="../slideLayouts/slideLayout47.xml"/><Relationship Id="rId10" Type="http://schemas.openxmlformats.org/officeDocument/2006/relationships/theme" Target="../theme/theme7.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jpe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234585-5843-40E4-B418-AD4DA7F269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mj-lt"/>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j-lt"/>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202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58397073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9" r:id="rId5"/>
    <p:sldLayoutId id="2147483652" r:id="rId6"/>
    <p:sldLayoutId id="2147483653" r:id="rId7"/>
    <p:sldLayoutId id="2147483654" r:id="rId8"/>
    <p:sldLayoutId id="2147483655" r:id="rId9"/>
    <p:sldLayoutId id="2147483656" r:id="rId10"/>
    <p:sldLayoutId id="214748365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63774632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685800" indent="-4572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1028700" indent="-3429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485900" indent="-3429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8859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3431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184220141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193723041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158096349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685800" indent="-4572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1028700" indent="-3429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485900" indent="-3429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8859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3431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a:t>Write here subtitle</a:t>
            </a:r>
          </a:p>
          <a:p>
            <a:pPr lvl="1"/>
            <a:r>
              <a:rPr lang="en-US"/>
              <a:t>WRITE HERE SUBTITLE</a:t>
            </a:r>
          </a:p>
          <a:p>
            <a:pPr lvl="1"/>
            <a:endParaRPr lang="en-US"/>
          </a:p>
          <a:p>
            <a:pPr lvl="2"/>
            <a:r>
              <a:rPr lang="en-US"/>
              <a:t>Write here text</a:t>
            </a:r>
          </a:p>
          <a:p>
            <a:pPr lvl="3"/>
            <a:r>
              <a:rPr lang="en-US"/>
              <a:t>Write here text</a:t>
            </a:r>
          </a:p>
          <a:p>
            <a:pPr lvl="4"/>
            <a:r>
              <a:rPr lang="en-US"/>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D8D877B3-D348-4611-9BDB-C5374591D951}" type="slidenum">
              <a:rPr lang="en-US" smtClean="0"/>
              <a:pPr/>
              <a:t>‹#›</a:t>
            </a:fld>
            <a:endParaRPr lang="en-US"/>
          </a:p>
        </p:txBody>
      </p:sp>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4187371" cy="579120"/>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endParaRPr lang="en-US" sz="1000" b="0" i="0">
              <a:latin typeface="Open Sans" panose="020B0606030504020204" pitchFamily="34" charset="0"/>
            </a:endParaRPr>
          </a:p>
        </p:txBody>
      </p:sp>
      <p:pic>
        <p:nvPicPr>
          <p:cNvPr id="10" name="Picture 9" descr="A picture containing drawing&#10;&#10;Description automatically generated">
            <a:extLst>
              <a:ext uri="{FF2B5EF4-FFF2-40B4-BE49-F238E27FC236}">
                <a16:creationId xmlns:a16="http://schemas.microsoft.com/office/drawing/2014/main" id="{65E8849F-1A3A-3A49-961B-02A1EDDFB99A}"/>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854699" y="6081219"/>
            <a:ext cx="2223668" cy="370114"/>
          </a:xfrm>
          <a:prstGeom prst="rect">
            <a:avLst/>
          </a:prstGeom>
        </p:spPr>
      </p:pic>
    </p:spTree>
    <p:extLst>
      <p:ext uri="{BB962C8B-B14F-4D97-AF65-F5344CB8AC3E}">
        <p14:creationId xmlns:p14="http://schemas.microsoft.com/office/powerpoint/2010/main" val="136412158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Lst>
  <p:hf hdr="0" dt="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Open Sans" panose="020B0606030504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b="0" i="0" kern="1200">
          <a:solidFill>
            <a:schemeClr val="tx1"/>
          </a:solidFill>
          <a:latin typeface="Open Sans" panose="020B0606030504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b="0" i="0" kern="1200">
          <a:solidFill>
            <a:schemeClr val="tx1">
              <a:alpha val="70000"/>
            </a:schemeClr>
          </a:solidFill>
          <a:latin typeface="Open Sans" panose="020B0606030504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b="0" i="0" kern="1200" baseline="0">
          <a:solidFill>
            <a:schemeClr val="tx1">
              <a:alpha val="50000"/>
            </a:schemeClr>
          </a:solidFill>
          <a:latin typeface="Open Sans" panose="020B0606030504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1137444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fade/>
  </p:transition>
  <p:hf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Open Sans" panose="020B060603050402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Open Sans" panose="020B060603050402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Open Sans" panose="020B060603050402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Open Sans" panose="020B060603050402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Open Sans" panose="020B0606030504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7"/>
            </p:custDataLst>
            <p:extLst>
              <p:ext uri="{D42A27DB-BD31-4B8C-83A1-F6EECF244321}">
                <p14:modId xmlns:p14="http://schemas.microsoft.com/office/powerpoint/2010/main" val="4280788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8"/>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Open Sans" panose="020B0606030504020204" pitchFamily="34" charset="0"/>
              <a:ea typeface="+mj-ea"/>
              <a:cs typeface="+mj-cs"/>
              <a:sym typeface="Arial" panose="020B0604020202020204" pitchFamily="34" charset="0"/>
            </a:endParaRP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Open Sans" panose="020B0606030504020204" pitchFamily="34" charset="0"/>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Open Sans" panose="020B0606030504020204" pitchFamily="34" charset="0"/>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552575"/>
              <a:ext cx="11082528" cy="420052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Open Sans" panose="020B0606030504020204" pitchFamily="34" charset="0"/>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015871"/>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549528"/>
              <a:ext cx="11082528" cy="0"/>
            </a:xfrm>
            <a:prstGeom prst="line">
              <a:avLst/>
            </a:prstGeom>
            <a:noFill/>
            <a:ln w="12700">
              <a:solidFill>
                <a:srgbClr val="19D3C5">
                  <a:alpha val="50000"/>
                </a:srgbClr>
              </a:solidFill>
            </a:ln>
          </p:spPr>
        </p:cxnSp>
      </p:grpSp>
      <p:sp>
        <p:nvSpPr>
          <p:cNvPr id="162" name="Rectangle 161">
            <a:extLst>
              <a:ext uri="{FF2B5EF4-FFF2-40B4-BE49-F238E27FC236}">
                <a16:creationId xmlns:a16="http://schemas.microsoft.com/office/drawing/2014/main" id="{9C4BD6C8-1DF9-4A34-B2DE-CBAB95F2896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sp>
        <p:nvSpPr>
          <p:cNvPr id="163" name="Chord 162">
            <a:extLst>
              <a:ext uri="{FF2B5EF4-FFF2-40B4-BE49-F238E27FC236}">
                <a16:creationId xmlns:a16="http://schemas.microsoft.com/office/drawing/2014/main" id="{A3988D4E-EBAF-4176-8BE1-2B9CC2CB9EF1}"/>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p:txBody>
      </p:sp>
      <p:pic>
        <p:nvPicPr>
          <p:cNvPr id="164" name="Picture 13" descr="Governor Newsom Launches “Vaccinate All 58” Campaign based on Safety and  Equity as First Vaccines Arrive to California | California Governor">
            <a:extLst>
              <a:ext uri="{FF2B5EF4-FFF2-40B4-BE49-F238E27FC236}">
                <a16:creationId xmlns:a16="http://schemas.microsoft.com/office/drawing/2014/main" id="{B1D28427-C5DB-4722-AAFA-7596F97ED95C}"/>
              </a:ext>
            </a:extLst>
          </p:cNvPr>
          <p:cNvPicPr>
            <a:picLocks noChangeAspect="1" noChangeArrowheads="1"/>
          </p:cNvPicPr>
          <p:nvPr userDrawn="1"/>
        </p:nvPicPr>
        <p:blipFill rotWithShape="1">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53" name="Rectangle 152">
            <a:extLst>
              <a:ext uri="{FF2B5EF4-FFF2-40B4-BE49-F238E27FC236}">
                <a16:creationId xmlns:a16="http://schemas.microsoft.com/office/drawing/2014/main" id="{D2162ED9-4339-4A10-87C2-8D3C68BF8E80}"/>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ndParaRPr>
          </a:p>
        </p:txBody>
      </p:sp>
      <p:pic>
        <p:nvPicPr>
          <p:cNvPr id="154" name="Picture 153">
            <a:extLst>
              <a:ext uri="{FF2B5EF4-FFF2-40B4-BE49-F238E27FC236}">
                <a16:creationId xmlns:a16="http://schemas.microsoft.com/office/drawing/2014/main" id="{8873FAA9-175D-4010-B9E0-B35BCB657054}"/>
              </a:ext>
            </a:extLst>
          </p:cNvPr>
          <p:cNvPicPr>
            <a:picLocks noChangeAspect="1"/>
          </p:cNvPicPr>
          <p:nvPr userDrawn="1"/>
        </p:nvPicPr>
        <p:blipFill>
          <a:blip r:embed="rId41"/>
          <a:stretch>
            <a:fillRect/>
          </a:stretch>
        </p:blipFill>
        <p:spPr>
          <a:xfrm>
            <a:off x="553972" y="6336547"/>
            <a:ext cx="2927350" cy="380882"/>
          </a:xfrm>
          <a:prstGeom prst="rect">
            <a:avLst/>
          </a:prstGeom>
        </p:spPr>
      </p:pic>
      <p:sp>
        <p:nvSpPr>
          <p:cNvPr id="16" name="4. Footnote" hidden="1">
            <a:extLst>
              <a:ext uri="{FF2B5EF4-FFF2-40B4-BE49-F238E27FC236}">
                <a16:creationId xmlns:a16="http://schemas.microsoft.com/office/drawing/2014/main" id="{772E4927-517C-4D61-9929-9FFDE5F31A03}"/>
              </a:ext>
            </a:extLst>
          </p:cNvPr>
          <p:cNvSpPr txBox="1"/>
          <p:nvPr userDrawn="1">
            <p:custDataLst>
              <p:tags r:id="rId19"/>
            </p:custDataLst>
          </p:nvPr>
        </p:nvSpPr>
        <p:spPr>
          <a:xfrm>
            <a:off x="553972" y="584152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latin typeface="Open Sans" panose="020B0606030504020204" pitchFamily="34" charset="0"/>
                <a:cs typeface="Open Sans" panose="020B0606030504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userDrawn="1">
            <p:ph type="title"/>
            <p:custDataLst>
              <p:tags r:id="rId20"/>
            </p:custDataLst>
          </p:nvPr>
        </p:nvSpPr>
        <p:spPr bwMode="ltGray">
          <a:xfrm>
            <a:off x="1781720" y="214073"/>
            <a:ext cx="10123953" cy="307777"/>
          </a:xfrm>
          <a:prstGeom prst="rect">
            <a:avLst/>
          </a:prstGeom>
        </p:spPr>
        <p:txBody>
          <a:bodyPr vert="horz" wrap="square" lIns="0" tIns="0" rIns="0" bIns="0" rtlCol="0" anchor="ctr" anchorCtr="0">
            <a:spAutoFit/>
          </a:bodyPr>
          <a:lstStyle/>
          <a:p>
            <a:pPr lvl="0"/>
            <a:r>
              <a:rPr lang="en-US"/>
              <a:t>Click to edit Master title style</a:t>
            </a:r>
          </a:p>
        </p:txBody>
      </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174338"/>
            <a:ext cx="408766"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latin typeface="Open Sans" panose="020B0606030504020204" pitchFamily="34" charset="0"/>
              </a:rPr>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1"/>
            </p:custDataLst>
          </p:nvPr>
        </p:nvSpPr>
        <p:spPr>
          <a:xfrm>
            <a:off x="5987738" y="2170800"/>
            <a:ext cx="3049253" cy="569387"/>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Open Sans" panose="020B0606030504020204" pitchFamily="34" charset="0"/>
                <a:cs typeface="Open Sans" panose="020B0606030504020204" pitchFamily="34" charset="0"/>
              </a:rPr>
              <a:t>Above Chart Exhibit Title</a:t>
            </a:r>
          </a:p>
          <a:p>
            <a:pPr lvl="0"/>
            <a:r>
              <a:rPr lang="en-US" b="0">
                <a:latin typeface="Open Sans" panose="020B0606030504020204" pitchFamily="34" charset="0"/>
                <a:cs typeface="Open Sans" panose="020B0606030504020204" pitchFamily="34" charset="0"/>
              </a:rPr>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userDrawn="1">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E4252DE0-83D4-452D-9D53-C6FE25B2A752}"/>
              </a:ext>
            </a:extLst>
          </p:cNvPr>
          <p:cNvGrpSpPr/>
          <p:nvPr userDrawn="1"/>
        </p:nvGrpSpPr>
        <p:grpSpPr>
          <a:xfrm>
            <a:off x="10317304" y="3150223"/>
            <a:ext cx="1337594" cy="958286"/>
            <a:chOff x="10162879" y="3243772"/>
            <a:chExt cx="1337594" cy="958286"/>
          </a:xfrm>
        </p:grpSpPr>
        <p:sp>
          <p:nvSpPr>
            <p:cNvPr id="171" name="Legend1" hidden="1">
              <a:extLst>
                <a:ext uri="{FF2B5EF4-FFF2-40B4-BE49-F238E27FC236}">
                  <a16:creationId xmlns:a16="http://schemas.microsoft.com/office/drawing/2014/main" id="{313CB45A-34FF-497F-8B1D-B131241F9FED}"/>
                </a:ext>
              </a:extLst>
            </p:cNvPr>
            <p:cNvSpPr txBox="1"/>
            <p:nvPr/>
          </p:nvSpPr>
          <p:spPr>
            <a:xfrm>
              <a:off x="10886522" y="3243772"/>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172" name="Legend2" hidden="1">
              <a:extLst>
                <a:ext uri="{FF2B5EF4-FFF2-40B4-BE49-F238E27FC236}">
                  <a16:creationId xmlns:a16="http://schemas.microsoft.com/office/drawing/2014/main" id="{46B9C526-7D50-4F52-9224-808B57425068}"/>
                </a:ext>
              </a:extLst>
            </p:cNvPr>
            <p:cNvSpPr txBox="1"/>
            <p:nvPr/>
          </p:nvSpPr>
          <p:spPr>
            <a:xfrm>
              <a:off x="10886522" y="3615193"/>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173" name="Legend3" hidden="1">
              <a:extLst>
                <a:ext uri="{FF2B5EF4-FFF2-40B4-BE49-F238E27FC236}">
                  <a16:creationId xmlns:a16="http://schemas.microsoft.com/office/drawing/2014/main" id="{72656EC4-EFC7-4322-8C51-F540CC0BABCF}"/>
                </a:ext>
              </a:extLst>
            </p:cNvPr>
            <p:cNvSpPr txBox="1"/>
            <p:nvPr/>
          </p:nvSpPr>
          <p:spPr>
            <a:xfrm>
              <a:off x="10886522" y="3986614"/>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174" name="LineLegend3" hidden="1">
              <a:extLst>
                <a:ext uri="{FF2B5EF4-FFF2-40B4-BE49-F238E27FC236}">
                  <a16:creationId xmlns:a16="http://schemas.microsoft.com/office/drawing/2014/main" id="{C320C0A2-BEDC-42B6-98FC-59923E2AF1F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latin typeface="Open Sans" panose="020B0606030504020204" pitchFamily="34" charset="0"/>
                <a:ea typeface="+mn-ea"/>
              </a:endParaRPr>
            </a:p>
          </p:txBody>
        </p:sp>
        <p:sp>
          <p:nvSpPr>
            <p:cNvPr id="175" name="LineLegend2" hidden="1">
              <a:extLst>
                <a:ext uri="{FF2B5EF4-FFF2-40B4-BE49-F238E27FC236}">
                  <a16:creationId xmlns:a16="http://schemas.microsoft.com/office/drawing/2014/main" id="{991B996E-2D40-42A7-96A8-BA13336EA16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latin typeface="Open Sans" panose="020B0606030504020204" pitchFamily="34" charset="0"/>
                <a:ea typeface="+mn-ea"/>
              </a:endParaRPr>
            </a:p>
          </p:txBody>
        </p:sp>
        <p:sp>
          <p:nvSpPr>
            <p:cNvPr id="176" name="LineLegend1" hidden="1">
              <a:extLst>
                <a:ext uri="{FF2B5EF4-FFF2-40B4-BE49-F238E27FC236}">
                  <a16:creationId xmlns:a16="http://schemas.microsoft.com/office/drawing/2014/main" id="{9B2EAB47-5A2C-4E87-ADEA-4F8F029508E6}"/>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latin typeface="Open Sans" panose="020B0606030504020204" pitchFamily="34" charset="0"/>
                <a:ea typeface="+mn-ea"/>
              </a:endParaRPr>
            </a:p>
          </p:txBody>
        </p:sp>
      </p:grpSp>
      <p:grpSp>
        <p:nvGrpSpPr>
          <p:cNvPr id="177" name="LegendMoons" hidden="1">
            <a:extLst>
              <a:ext uri="{FF2B5EF4-FFF2-40B4-BE49-F238E27FC236}">
                <a16:creationId xmlns:a16="http://schemas.microsoft.com/office/drawing/2014/main" id="{E0A97E35-0AE1-4E6F-9D42-B3F12EBA7B1D}"/>
              </a:ext>
            </a:extLst>
          </p:cNvPr>
          <p:cNvGrpSpPr/>
          <p:nvPr userDrawn="1"/>
        </p:nvGrpSpPr>
        <p:grpSpPr>
          <a:xfrm>
            <a:off x="10688315" y="1145373"/>
            <a:ext cx="966583" cy="1731859"/>
            <a:chOff x="7723680" y="1702457"/>
            <a:chExt cx="966583" cy="1731859"/>
          </a:xfrm>
        </p:grpSpPr>
        <p:sp>
          <p:nvSpPr>
            <p:cNvPr id="178" name="Legend1" hidden="1">
              <a:extLst>
                <a:ext uri="{FF2B5EF4-FFF2-40B4-BE49-F238E27FC236}">
                  <a16:creationId xmlns:a16="http://schemas.microsoft.com/office/drawing/2014/main" id="{25B5B7D5-E8F3-4294-8691-7BAD86DA046B}"/>
                </a:ext>
              </a:extLst>
            </p:cNvPr>
            <p:cNvSpPr txBox="1"/>
            <p:nvPr/>
          </p:nvSpPr>
          <p:spPr>
            <a:xfrm>
              <a:off x="8076312" y="1709816"/>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186" name="Legend2" hidden="1">
              <a:extLst>
                <a:ext uri="{FF2B5EF4-FFF2-40B4-BE49-F238E27FC236}">
                  <a16:creationId xmlns:a16="http://schemas.microsoft.com/office/drawing/2014/main" id="{74443473-0924-4765-8FA5-445F05809509}"/>
                </a:ext>
              </a:extLst>
            </p:cNvPr>
            <p:cNvSpPr txBox="1"/>
            <p:nvPr/>
          </p:nvSpPr>
          <p:spPr>
            <a:xfrm>
              <a:off x="8076312" y="2085275"/>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198" name="Legend3" hidden="1">
              <a:extLst>
                <a:ext uri="{FF2B5EF4-FFF2-40B4-BE49-F238E27FC236}">
                  <a16:creationId xmlns:a16="http://schemas.microsoft.com/office/drawing/2014/main" id="{0E5F2F6F-5609-4925-A97E-734DC77BD2E7}"/>
                </a:ext>
              </a:extLst>
            </p:cNvPr>
            <p:cNvSpPr txBox="1"/>
            <p:nvPr/>
          </p:nvSpPr>
          <p:spPr>
            <a:xfrm>
              <a:off x="8076312" y="2460734"/>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199" name="Legend4" hidden="1">
              <a:extLst>
                <a:ext uri="{FF2B5EF4-FFF2-40B4-BE49-F238E27FC236}">
                  <a16:creationId xmlns:a16="http://schemas.microsoft.com/office/drawing/2014/main" id="{62DF653B-9BE2-441C-B81F-1CF306ED484C}"/>
                </a:ext>
              </a:extLst>
            </p:cNvPr>
            <p:cNvSpPr txBox="1"/>
            <p:nvPr/>
          </p:nvSpPr>
          <p:spPr>
            <a:xfrm>
              <a:off x="8076312" y="2836193"/>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200" name="Legend5" hidden="1">
              <a:extLst>
                <a:ext uri="{FF2B5EF4-FFF2-40B4-BE49-F238E27FC236}">
                  <a16:creationId xmlns:a16="http://schemas.microsoft.com/office/drawing/2014/main" id="{86C49D1D-D2B3-4BE1-9269-642436F5BFDF}"/>
                </a:ext>
              </a:extLst>
            </p:cNvPr>
            <p:cNvSpPr txBox="1"/>
            <p:nvPr/>
          </p:nvSpPr>
          <p:spPr>
            <a:xfrm>
              <a:off x="8076312" y="3211654"/>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grpSp>
          <p:nvGrpSpPr>
            <p:cNvPr id="201" name="MoonLegend1" hidden="1">
              <a:extLst>
                <a:ext uri="{FF2B5EF4-FFF2-40B4-BE49-F238E27FC236}">
                  <a16:creationId xmlns:a16="http://schemas.microsoft.com/office/drawing/2014/main" id="{B0868D2E-68F4-4D9D-A645-CF121CC44023}"/>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hidden="1">
                <a:extLst>
                  <a:ext uri="{FF2B5EF4-FFF2-40B4-BE49-F238E27FC236}">
                    <a16:creationId xmlns:a16="http://schemas.microsoft.com/office/drawing/2014/main" id="{0CBA2439-5E1E-431F-A6FC-215532AD5759}"/>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latin typeface="Open Sans" panose="020B0606030504020204" pitchFamily="34" charset="0"/>
                </a:endParaRPr>
              </a:p>
            </p:txBody>
          </p:sp>
          <p:sp>
            <p:nvSpPr>
              <p:cNvPr id="215" name="Arc 214" hidden="1">
                <a:extLst>
                  <a:ext uri="{FF2B5EF4-FFF2-40B4-BE49-F238E27FC236}">
                    <a16:creationId xmlns:a16="http://schemas.microsoft.com/office/drawing/2014/main" id="{B7DECF05-BD90-4AAA-93AC-C5B075AD073C}"/>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Open Sans" panose="020B0606030504020204" pitchFamily="34" charset="0"/>
                </a:endParaRPr>
              </a:p>
            </p:txBody>
          </p:sp>
        </p:grpSp>
        <p:grpSp>
          <p:nvGrpSpPr>
            <p:cNvPr id="202" name="MoonLegend2" hidden="1">
              <a:extLst>
                <a:ext uri="{FF2B5EF4-FFF2-40B4-BE49-F238E27FC236}">
                  <a16:creationId xmlns:a16="http://schemas.microsoft.com/office/drawing/2014/main" id="{7D886F66-5B67-4844-9E3D-41DBBAC18BF5}"/>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hidden="1">
                <a:extLst>
                  <a:ext uri="{FF2B5EF4-FFF2-40B4-BE49-F238E27FC236}">
                    <a16:creationId xmlns:a16="http://schemas.microsoft.com/office/drawing/2014/main" id="{CA897574-D23D-47E1-9ACD-1F2CB8FEF798}"/>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latin typeface="Open Sans" panose="020B0606030504020204" pitchFamily="34" charset="0"/>
                </a:endParaRPr>
              </a:p>
            </p:txBody>
          </p:sp>
          <p:sp>
            <p:nvSpPr>
              <p:cNvPr id="213" name="Arc 212" hidden="1">
                <a:extLst>
                  <a:ext uri="{FF2B5EF4-FFF2-40B4-BE49-F238E27FC236}">
                    <a16:creationId xmlns:a16="http://schemas.microsoft.com/office/drawing/2014/main" id="{BD55BE22-4B95-48C1-9112-B4296BD8E914}"/>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Open Sans" panose="020B0606030504020204" pitchFamily="34" charset="0"/>
                </a:endParaRPr>
              </a:p>
            </p:txBody>
          </p:sp>
        </p:grpSp>
        <p:grpSp>
          <p:nvGrpSpPr>
            <p:cNvPr id="203" name="MoonLegend3" hidden="1">
              <a:extLst>
                <a:ext uri="{FF2B5EF4-FFF2-40B4-BE49-F238E27FC236}">
                  <a16:creationId xmlns:a16="http://schemas.microsoft.com/office/drawing/2014/main" id="{3D361EEC-3505-4DA8-9D84-FDE89115054B}"/>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hidden="1">
                <a:extLst>
                  <a:ext uri="{FF2B5EF4-FFF2-40B4-BE49-F238E27FC236}">
                    <a16:creationId xmlns:a16="http://schemas.microsoft.com/office/drawing/2014/main" id="{F47840DF-5076-4640-8819-68C7138758C7}"/>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latin typeface="Open Sans" panose="020B0606030504020204" pitchFamily="34" charset="0"/>
                </a:endParaRPr>
              </a:p>
            </p:txBody>
          </p:sp>
          <p:sp>
            <p:nvSpPr>
              <p:cNvPr id="211" name="Arc 210" hidden="1">
                <a:extLst>
                  <a:ext uri="{FF2B5EF4-FFF2-40B4-BE49-F238E27FC236}">
                    <a16:creationId xmlns:a16="http://schemas.microsoft.com/office/drawing/2014/main" id="{BD330ECF-11BD-419D-B483-31CCF6D140FE}"/>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Open Sans" panose="020B0606030504020204" pitchFamily="34" charset="0"/>
                </a:endParaRPr>
              </a:p>
            </p:txBody>
          </p:sp>
        </p:grpSp>
        <p:grpSp>
          <p:nvGrpSpPr>
            <p:cNvPr id="204" name="MoonLegend4" hidden="1">
              <a:extLst>
                <a:ext uri="{FF2B5EF4-FFF2-40B4-BE49-F238E27FC236}">
                  <a16:creationId xmlns:a16="http://schemas.microsoft.com/office/drawing/2014/main" id="{88A7FF69-CD93-469B-9F53-DAD89B4B9DEA}"/>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hidden="1">
                <a:extLst>
                  <a:ext uri="{FF2B5EF4-FFF2-40B4-BE49-F238E27FC236}">
                    <a16:creationId xmlns:a16="http://schemas.microsoft.com/office/drawing/2014/main" id="{436B7ACC-B98F-4C9B-9CB7-26CEFEE8B86B}"/>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latin typeface="Open Sans" panose="020B0606030504020204" pitchFamily="34" charset="0"/>
                </a:endParaRPr>
              </a:p>
            </p:txBody>
          </p:sp>
          <p:sp>
            <p:nvSpPr>
              <p:cNvPr id="209" name="Arc 208" hidden="1">
                <a:extLst>
                  <a:ext uri="{FF2B5EF4-FFF2-40B4-BE49-F238E27FC236}">
                    <a16:creationId xmlns:a16="http://schemas.microsoft.com/office/drawing/2014/main" id="{7F87B761-EAB6-4C6F-8161-31CCCE989854}"/>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Open Sans" panose="020B0606030504020204" pitchFamily="34" charset="0"/>
                </a:endParaRPr>
              </a:p>
            </p:txBody>
          </p:sp>
        </p:grpSp>
        <p:grpSp>
          <p:nvGrpSpPr>
            <p:cNvPr id="205" name="MoonLegend5" hidden="1">
              <a:extLst>
                <a:ext uri="{FF2B5EF4-FFF2-40B4-BE49-F238E27FC236}">
                  <a16:creationId xmlns:a16="http://schemas.microsoft.com/office/drawing/2014/main" id="{C328B460-6353-4A45-9520-2F9224F8F401}"/>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hidden="1">
                <a:extLst>
                  <a:ext uri="{FF2B5EF4-FFF2-40B4-BE49-F238E27FC236}">
                    <a16:creationId xmlns:a16="http://schemas.microsoft.com/office/drawing/2014/main" id="{CAFD046E-A465-4588-9BF8-E65B27375E19}"/>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latin typeface="Open Sans" panose="020B0606030504020204" pitchFamily="34" charset="0"/>
                </a:endParaRPr>
              </a:p>
            </p:txBody>
          </p:sp>
          <p:sp>
            <p:nvSpPr>
              <p:cNvPr id="207" name="Arc 206" hidden="1">
                <a:extLst>
                  <a:ext uri="{FF2B5EF4-FFF2-40B4-BE49-F238E27FC236}">
                    <a16:creationId xmlns:a16="http://schemas.microsoft.com/office/drawing/2014/main" id="{C07D11F9-A1FF-404D-AC49-20DBA90FF851}"/>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Open Sans" panose="020B0606030504020204" pitchFamily="34" charset="0"/>
                </a:endParaRPr>
              </a:p>
            </p:txBody>
          </p:sp>
        </p:grpSp>
      </p:grpSp>
      <p:grpSp>
        <p:nvGrpSpPr>
          <p:cNvPr id="216" name="LegendBoxes" hidden="1">
            <a:extLst>
              <a:ext uri="{FF2B5EF4-FFF2-40B4-BE49-F238E27FC236}">
                <a16:creationId xmlns:a16="http://schemas.microsoft.com/office/drawing/2014/main" id="{E8365A0D-9B25-480E-AE35-DE7DB2D6BB20}"/>
              </a:ext>
            </a:extLst>
          </p:cNvPr>
          <p:cNvGrpSpPr/>
          <p:nvPr userDrawn="1"/>
        </p:nvGrpSpPr>
        <p:grpSpPr>
          <a:xfrm>
            <a:off x="10714801" y="4381500"/>
            <a:ext cx="940097" cy="1717282"/>
            <a:chOff x="10652400" y="4322824"/>
            <a:chExt cx="940097" cy="1717282"/>
          </a:xfrm>
        </p:grpSpPr>
        <p:sp>
          <p:nvSpPr>
            <p:cNvPr id="217" name="RectangleLegend1" hidden="1">
              <a:extLst>
                <a:ext uri="{FF2B5EF4-FFF2-40B4-BE49-F238E27FC236}">
                  <a16:creationId xmlns:a16="http://schemas.microsoft.com/office/drawing/2014/main" id="{EC86B320-8175-41E4-B35D-ABF3EAB83A8A}"/>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latin typeface="Open Sans" panose="020B0606030504020204" pitchFamily="34" charset="0"/>
              </a:endParaRPr>
            </a:p>
          </p:txBody>
        </p:sp>
        <p:sp>
          <p:nvSpPr>
            <p:cNvPr id="218" name="RectangleLegend2" hidden="1">
              <a:extLst>
                <a:ext uri="{FF2B5EF4-FFF2-40B4-BE49-F238E27FC236}">
                  <a16:creationId xmlns:a16="http://schemas.microsoft.com/office/drawing/2014/main" id="{819FC24F-0A8A-4425-A2CE-6344F2F1FC5B}"/>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latin typeface="Open Sans" panose="020B0606030504020204" pitchFamily="34" charset="0"/>
              </a:endParaRPr>
            </a:p>
          </p:txBody>
        </p:sp>
        <p:sp>
          <p:nvSpPr>
            <p:cNvPr id="219" name="RectangleLegend3" hidden="1">
              <a:extLst>
                <a:ext uri="{FF2B5EF4-FFF2-40B4-BE49-F238E27FC236}">
                  <a16:creationId xmlns:a16="http://schemas.microsoft.com/office/drawing/2014/main" id="{C4CF7727-015E-486A-9592-786591AF09E6}"/>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latin typeface="Open Sans" panose="020B0606030504020204" pitchFamily="34" charset="0"/>
              </a:endParaRPr>
            </a:p>
          </p:txBody>
        </p:sp>
        <p:sp>
          <p:nvSpPr>
            <p:cNvPr id="220" name="RectangleLegend4" hidden="1">
              <a:extLst>
                <a:ext uri="{FF2B5EF4-FFF2-40B4-BE49-F238E27FC236}">
                  <a16:creationId xmlns:a16="http://schemas.microsoft.com/office/drawing/2014/main" id="{2C1BDEDD-0F5B-4ACD-B802-AE7825A7C199}"/>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latin typeface="Open Sans" panose="020B0606030504020204" pitchFamily="34" charset="0"/>
              </a:endParaRPr>
            </a:p>
          </p:txBody>
        </p:sp>
        <p:sp>
          <p:nvSpPr>
            <p:cNvPr id="221" name="RectangleLegend5" hidden="1">
              <a:extLst>
                <a:ext uri="{FF2B5EF4-FFF2-40B4-BE49-F238E27FC236}">
                  <a16:creationId xmlns:a16="http://schemas.microsoft.com/office/drawing/2014/main" id="{249F85EF-CA39-48D8-92F4-9DD92FAA5C77}"/>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latin typeface="Open Sans" panose="020B0606030504020204" pitchFamily="34" charset="0"/>
              </a:endParaRPr>
            </a:p>
          </p:txBody>
        </p:sp>
        <p:sp>
          <p:nvSpPr>
            <p:cNvPr id="222" name="Legend1" hidden="1">
              <a:extLst>
                <a:ext uri="{FF2B5EF4-FFF2-40B4-BE49-F238E27FC236}">
                  <a16:creationId xmlns:a16="http://schemas.microsoft.com/office/drawing/2014/main" id="{AAFCB5B3-01F1-41D7-B814-2DD07A2B54C3}"/>
                </a:ext>
              </a:extLst>
            </p:cNvPr>
            <p:cNvSpPr txBox="1"/>
            <p:nvPr/>
          </p:nvSpPr>
          <p:spPr>
            <a:xfrm>
              <a:off x="10978546" y="4322824"/>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223" name="Legend2" hidden="1">
              <a:extLst>
                <a:ext uri="{FF2B5EF4-FFF2-40B4-BE49-F238E27FC236}">
                  <a16:creationId xmlns:a16="http://schemas.microsoft.com/office/drawing/2014/main" id="{BA10BF1E-C8D7-4BC3-9EC4-2C3864CA5B53}"/>
                </a:ext>
              </a:extLst>
            </p:cNvPr>
            <p:cNvSpPr txBox="1"/>
            <p:nvPr/>
          </p:nvSpPr>
          <p:spPr>
            <a:xfrm>
              <a:off x="10978546" y="4702322"/>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224" name="Legend3" hidden="1">
              <a:extLst>
                <a:ext uri="{FF2B5EF4-FFF2-40B4-BE49-F238E27FC236}">
                  <a16:creationId xmlns:a16="http://schemas.microsoft.com/office/drawing/2014/main" id="{CF57FD84-FE44-4364-9C7A-356D65BF0A69}"/>
                </a:ext>
              </a:extLst>
            </p:cNvPr>
            <p:cNvSpPr txBox="1"/>
            <p:nvPr/>
          </p:nvSpPr>
          <p:spPr>
            <a:xfrm>
              <a:off x="10978546" y="5081820"/>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225" name="Legend4" hidden="1">
              <a:extLst>
                <a:ext uri="{FF2B5EF4-FFF2-40B4-BE49-F238E27FC236}">
                  <a16:creationId xmlns:a16="http://schemas.microsoft.com/office/drawing/2014/main" id="{336F0EA7-83B8-4DA5-96BD-53A594CAC7D6}"/>
                </a:ext>
              </a:extLst>
            </p:cNvPr>
            <p:cNvSpPr txBox="1"/>
            <p:nvPr/>
          </p:nvSpPr>
          <p:spPr>
            <a:xfrm>
              <a:off x="10978546" y="5453241"/>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sp>
          <p:nvSpPr>
            <p:cNvPr id="226" name="Legend5" hidden="1">
              <a:extLst>
                <a:ext uri="{FF2B5EF4-FFF2-40B4-BE49-F238E27FC236}">
                  <a16:creationId xmlns:a16="http://schemas.microsoft.com/office/drawing/2014/main" id="{2DFD42C6-EAB5-49CD-84EB-5E84899EC2E8}"/>
                </a:ext>
              </a:extLst>
            </p:cNvPr>
            <p:cNvSpPr txBox="1"/>
            <p:nvPr/>
          </p:nvSpPr>
          <p:spPr>
            <a:xfrm>
              <a:off x="10978545" y="5824662"/>
              <a:ext cx="613951" cy="215444"/>
            </a:xfrm>
            <a:prstGeom prst="rect">
              <a:avLst/>
            </a:prstGeom>
            <a:noFill/>
            <a:ln>
              <a:noFill/>
              <a:miter lim="800000"/>
            </a:ln>
          </p:spPr>
          <p:txBody>
            <a:bodyPr wrap="none" lIns="0" tIns="0" rIns="0" bIns="0" rtlCol="0" anchor="ctr" anchorCtr="0">
              <a:spAutoFit/>
            </a:bodyPr>
            <a:lstStyle/>
            <a:p>
              <a:pPr>
                <a:spcAft>
                  <a:spcPts val="600"/>
                </a:spcAft>
              </a:pPr>
              <a:r>
                <a:rPr lang="en-US" sz="1400">
                  <a:latin typeface="Open Sans" panose="020B0606030504020204" pitchFamily="34" charset="0"/>
                </a:rPr>
                <a:t>Legend</a:t>
              </a:r>
            </a:p>
          </p:txBody>
        </p:sp>
      </p:grpSp>
      <p:sp>
        <p:nvSpPr>
          <p:cNvPr id="161" name="Slide Number">
            <a:extLst>
              <a:ext uri="{FF2B5EF4-FFF2-40B4-BE49-F238E27FC236}">
                <a16:creationId xmlns:a16="http://schemas.microsoft.com/office/drawing/2014/main" id="{D023FDD2-932B-413C-ADBE-8AE011DDAE00}"/>
              </a:ext>
            </a:extLst>
          </p:cNvPr>
          <p:cNvSpPr>
            <a:spLocks noChangeArrowheads="1"/>
          </p:cNvSpPr>
          <p:nvPr userDrawn="1">
            <p:custDataLst>
              <p:tags r:id="rId22"/>
            </p:custDataLst>
          </p:nvPr>
        </p:nvSpPr>
        <p:spPr bwMode="ltGray">
          <a:xfrm>
            <a:off x="11312525" y="650342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Open Sans" panose="020B0606030504020204" pitchFamily="34" charset="0"/>
                <a:ea typeface="+mn-ea"/>
                <a:cs typeface="Open Sans" panose="020B0606030504020204" pitchFamily="34" charset="0"/>
              </a:rPr>
              <a:pPr algn="r" defTabSz="610744" fontAlgn="auto">
                <a:spcBef>
                  <a:spcPts val="0"/>
                </a:spcBef>
                <a:spcAft>
                  <a:spcPts val="0"/>
                </a:spcAft>
                <a:defRPr/>
              </a:pPr>
              <a:t>‹#›</a:t>
            </a:fld>
            <a:endParaRPr lang="en-US" sz="900" b="0">
              <a:solidFill>
                <a:schemeClr val="bg1"/>
              </a:solidFill>
              <a:latin typeface="Open Sans" panose="020B0606030504020204" pitchFamily="34" charset="0"/>
              <a:ea typeface="+mn-ea"/>
              <a:cs typeface="Open Sans" panose="020B0606030504020204" pitchFamily="34" charset="0"/>
            </a:endParaRPr>
          </a:p>
        </p:txBody>
      </p:sp>
    </p:spTree>
    <p:extLst>
      <p:ext uri="{BB962C8B-B14F-4D97-AF65-F5344CB8AC3E}">
        <p14:creationId xmlns:p14="http://schemas.microsoft.com/office/powerpoint/2010/main" val="351379069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Lst>
  <p:hf hdr="0" dt="0"/>
  <p:txStyles>
    <p:titleStyle>
      <a:lvl1pPr algn="l" defTabSz="914400" rtl="0" eaLnBrk="1" latinLnBrk="0" hangingPunct="1">
        <a:lnSpc>
          <a:spcPct val="100000"/>
        </a:lnSpc>
        <a:spcBef>
          <a:spcPct val="0"/>
        </a:spcBef>
        <a:buNone/>
        <a:defRPr lang="en-US" sz="2000" b="1" kern="1200" spc="0" baseline="0" dirty="0">
          <a:ln w="6350" cap="flat">
            <a:noFill/>
            <a:miter lim="800000"/>
          </a:ln>
          <a:solidFill>
            <a:schemeClr val="bg1"/>
          </a:solidFill>
          <a:latin typeface="Open Sans" panose="020B0606030504020204" pitchFamily="34" charset="0"/>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Open Sans" panose="020B0606030504020204" pitchFamily="34" charset="0"/>
          <a:ea typeface="+mn-ea"/>
          <a:cs typeface="Open Sans" panose="020B0606030504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Open Sans" panose="020B0606030504020204" pitchFamily="34" charset="0"/>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Open Sans" panose="020B0606030504020204" pitchFamily="34" charset="0"/>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Open Sans" panose="020B0606030504020204" pitchFamily="34" charset="0"/>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Open Sans" panose="020B0606030504020204" pitchFamily="34" charset="0"/>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201604421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29" r:id="rId18"/>
    <p:sldLayoutId id="2147483930" r:id="rId19"/>
    <p:sldLayoutId id="2147483931" r:id="rId20"/>
    <p:sldLayoutId id="2147483932" r:id="rId21"/>
    <p:sldLayoutId id="2147483933" r:id="rId22"/>
    <p:sldLayoutId id="2147483934" r:id="rId23"/>
    <p:sldLayoutId id="2147483935" r:id="rId24"/>
    <p:sldLayoutId id="2147483936" r:id="rId25"/>
    <p:sldLayoutId id="2147483937" r:id="rId26"/>
    <p:sldLayoutId id="2147483938" r:id="rId27"/>
    <p:sldLayoutId id="2147483939" r:id="rId28"/>
    <p:sldLayoutId id="2147483940" r:id="rId2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1097280"/>
            <a:ext cx="10591800" cy="999994"/>
          </a:xfrm>
          <a:prstGeom prst="rect">
            <a:avLst/>
          </a:prstGeom>
          <a:effectLst/>
        </p:spPr>
        <p:txBody>
          <a:bodyPr vert="horz" wrap="square" lIns="0" tIns="0" rIns="0" bIns="0" rtlCol="0" anchor="t" anchorCtr="0">
            <a:noAutofit/>
          </a:bodyPr>
          <a:lstStyle/>
          <a:p>
            <a:r>
              <a:rPr lang="en-US"/>
              <a:t>Your Title Here</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4" name="Text Placeholder 3">
            <a:extLst>
              <a:ext uri="{FF2B5EF4-FFF2-40B4-BE49-F238E27FC236}">
                <a16:creationId xmlns:a16="http://schemas.microsoft.com/office/drawing/2014/main" id="{A2DAA89A-6C82-3544-ADB9-0812022BAB80}"/>
              </a:ext>
            </a:extLst>
          </p:cNvPr>
          <p:cNvSpPr>
            <a:spLocks noGrp="1"/>
          </p:cNvSpPr>
          <p:nvPr>
            <p:ph type="body" idx="1"/>
          </p:nvPr>
        </p:nvSpPr>
        <p:spPr>
          <a:xfrm>
            <a:off x="850392" y="1801241"/>
            <a:ext cx="1059180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BC3790B-ADBB-8843-938C-061678CFD769}"/>
              </a:ext>
            </a:extLst>
          </p:cNvPr>
          <p:cNvSpPr>
            <a:spLocks noGrp="1"/>
          </p:cNvSpPr>
          <p:nvPr>
            <p:ph type="ftr" sz="quarter" idx="3"/>
          </p:nvPr>
        </p:nvSpPr>
        <p:spPr>
          <a:xfrm>
            <a:off x="859219" y="428516"/>
            <a:ext cx="10570781" cy="365125"/>
          </a:xfrm>
          <a:prstGeom prst="rect">
            <a:avLst/>
          </a:prstGeom>
        </p:spPr>
        <p:txBody>
          <a:bodyPr vert="horz" lIns="0" tIns="0" rIns="0" bIns="0" rtlCol="0" anchor="ctr"/>
          <a:lstStyle>
            <a:lvl1pPr algn="l">
              <a:defRPr lang="en-US" sz="1000" b="0" i="0" kern="1200" spc="0" baseline="0" dirty="0">
                <a:solidFill>
                  <a:schemeClr val="accent1"/>
                </a:solidFill>
                <a:latin typeface="Century Gothic" panose="020B0502020202020204" pitchFamily="34" charset="0"/>
                <a:ea typeface="+mj-ea"/>
                <a:cs typeface="+mj-cs"/>
              </a:defRPr>
            </a:lvl1pPr>
          </a:lstStyle>
          <a:p>
            <a:r>
              <a:rPr lang="en-US"/>
              <a:t>HIMSS WEBINAR</a:t>
            </a:r>
          </a:p>
        </p:txBody>
      </p:sp>
      <p:sp>
        <p:nvSpPr>
          <p:cNvPr id="8" name="Title 1">
            <a:extLst>
              <a:ext uri="{FF2B5EF4-FFF2-40B4-BE49-F238E27FC236}">
                <a16:creationId xmlns:a16="http://schemas.microsoft.com/office/drawing/2014/main" id="{FF1C0119-2327-479A-A911-68FF88B3A16D}"/>
              </a:ext>
            </a:extLst>
          </p:cNvPr>
          <p:cNvSpPr txBox="1">
            <a:spLocks/>
          </p:cNvSpPr>
          <p:nvPr userDrawn="1"/>
        </p:nvSpPr>
        <p:spPr>
          <a:xfrm>
            <a:off x="854699" y="6390178"/>
            <a:ext cx="5049207" cy="227163"/>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2000" b="0" i="1">
                <a:solidFill>
                  <a:schemeClr val="accent1"/>
                </a:solidFill>
                <a:latin typeface="Prometo Medium" panose="020B0604030203060203" pitchFamily="34" charset="77"/>
              </a:rPr>
              <a:t>Immunization Integration Program (IIP)</a:t>
            </a:r>
          </a:p>
        </p:txBody>
      </p:sp>
    </p:spTree>
    <p:extLst>
      <p:ext uri="{BB962C8B-B14F-4D97-AF65-F5344CB8AC3E}">
        <p14:creationId xmlns:p14="http://schemas.microsoft.com/office/powerpoint/2010/main" val="329121504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 id="2147483968" r:id="rId27"/>
    <p:sldLayoutId id="2147483969" r:id="rId28"/>
    <p:sldLayoutId id="2147483970" r:id="rId29"/>
    <p:sldLayoutId id="2147483971" r:id="rId30"/>
    <p:sldLayoutId id="2147483972" r:id="rId31"/>
    <p:sldLayoutId id="2147483973" r:id="rId32"/>
    <p:sldLayoutId id="2147483974" r:id="rId33"/>
    <p:sldLayoutId id="2147483975" r:id="rId34"/>
    <p:sldLayoutId id="2147483976" r:id="rId35"/>
    <p:sldLayoutId id="2147483977" r:id="rId36"/>
    <p:sldLayoutId id="2147483978" r:id="rId37"/>
    <p:sldLayoutId id="2147483979" r:id="rId38"/>
  </p:sldLayoutIdLst>
  <p:hf hdr="0" dt="0"/>
  <p:txStyles>
    <p:titleStyle>
      <a:lvl1pPr algn="l" defTabSz="914318" rtl="0" eaLnBrk="1" latinLnBrk="0" hangingPunct="1">
        <a:lnSpc>
          <a:spcPct val="90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185738" marR="0" indent="-185738" algn="l" defTabSz="914318" rtl="0" eaLnBrk="1" fontAlgn="auto" latinLnBrk="0" hangingPunct="1">
        <a:lnSpc>
          <a:spcPct val="110000"/>
        </a:lnSpc>
        <a:spcBef>
          <a:spcPts val="1000"/>
        </a:spcBef>
        <a:spcAft>
          <a:spcPts val="500"/>
        </a:spcAft>
        <a:buClr>
          <a:schemeClr val="accent3"/>
        </a:buClr>
        <a:buSzTx/>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1pPr>
      <a:lvl2pPr marL="406400" indent="-177800" algn="l" defTabSz="914318" rtl="0" eaLnBrk="1" latinLnBrk="0" hangingPunct="1">
        <a:lnSpc>
          <a:spcPct val="110000"/>
        </a:lnSpc>
        <a:spcBef>
          <a:spcPts val="499"/>
        </a:spcBef>
        <a:spcAft>
          <a:spcPts val="500"/>
        </a:spcAft>
        <a:buClr>
          <a:schemeClr val="accent1"/>
        </a:buClr>
        <a:buFont typeface="Arial" panose="020B0604020202020204" pitchFamily="34" charset="0"/>
        <a:buChar char="•"/>
        <a:tabLst/>
        <a:defRPr sz="1800" kern="1200">
          <a:solidFill>
            <a:schemeClr val="tx1"/>
          </a:solidFill>
          <a:latin typeface="Century Gothic" panose="020B0502020202020204" pitchFamily="34" charset="0"/>
          <a:ea typeface="+mn-ea"/>
          <a:cs typeface="+mn-cs"/>
        </a:defRPr>
      </a:lvl2pPr>
      <a:lvl3pPr marL="635000" indent="-177800" algn="l" defTabSz="914318" rtl="0" eaLnBrk="1" latinLnBrk="0" hangingPunct="1">
        <a:lnSpc>
          <a:spcPct val="110000"/>
        </a:lnSpc>
        <a:spcBef>
          <a:spcPts val="499"/>
        </a:spcBef>
        <a:spcAft>
          <a:spcPts val="500"/>
        </a:spcAft>
        <a:buClr>
          <a:schemeClr val="accent2"/>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3pPr>
      <a:lvl4pPr marL="922338" indent="-177800" algn="l" defTabSz="914318" rtl="0" eaLnBrk="1" latinLnBrk="0" hangingPunct="1">
        <a:lnSpc>
          <a:spcPct val="110000"/>
        </a:lnSpc>
        <a:spcBef>
          <a:spcPts val="499"/>
        </a:spcBef>
        <a:spcAft>
          <a:spcPts val="500"/>
        </a:spcAft>
        <a:buClr>
          <a:schemeClr val="accent4"/>
        </a:buClr>
        <a:buFont typeface="Arial" panose="020B0604020202020204" pitchFamily="34" charset="0"/>
        <a:buChar char="•"/>
        <a:tabLst/>
        <a:defRPr sz="1800" b="0" i="0" kern="1200">
          <a:solidFill>
            <a:schemeClr val="tx1"/>
          </a:solidFill>
          <a:latin typeface="Century Gothic" panose="020B0502020202020204" pitchFamily="34" charset="0"/>
          <a:ea typeface="+mn-ea"/>
          <a:cs typeface="+mn-cs"/>
        </a:defRPr>
      </a:lvl4pPr>
      <a:lvl5pPr marL="1150938" indent="-177800" algn="l" defTabSz="914318" rtl="0" eaLnBrk="1" latinLnBrk="0" hangingPunct="1">
        <a:lnSpc>
          <a:spcPct val="110000"/>
        </a:lnSpc>
        <a:spcBef>
          <a:spcPts val="499"/>
        </a:spcBef>
        <a:spcAft>
          <a:spcPts val="500"/>
        </a:spcAft>
        <a:buClr>
          <a:schemeClr val="accent3"/>
        </a:buClr>
        <a:buFont typeface="Arial" panose="020B0604020202020204" pitchFamily="34" charset="0"/>
        <a:buChar char="•"/>
        <a:tabLst/>
        <a:defRPr sz="1800" b="0" i="0" kern="1200" baseline="0">
          <a:solidFill>
            <a:schemeClr val="tx1"/>
          </a:solidFill>
          <a:latin typeface="Century Gothic" panose="020B0502020202020204" pitchFamily="34" charset="0"/>
          <a:ea typeface="+mn-ea"/>
          <a:cs typeface="+mn-cs"/>
        </a:defRPr>
      </a:lvl5pPr>
      <a:lvl6pPr marL="688975" indent="-169863" algn="l" defTabSz="914318" rtl="0" eaLnBrk="1" latinLnBrk="0" hangingPunct="1">
        <a:lnSpc>
          <a:spcPct val="90000"/>
        </a:lnSpc>
        <a:spcBef>
          <a:spcPts val="499"/>
        </a:spcBef>
        <a:buClr>
          <a:schemeClr val="accent3"/>
        </a:buClr>
        <a:buFont typeface="Arial" panose="020B0604020202020204" pitchFamily="34" charset="0"/>
        <a:buChar char="•"/>
        <a:tabLst/>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296">
          <p15:clr>
            <a:srgbClr val="F26B43"/>
          </p15:clr>
        </p15:guide>
        <p15:guide id="29" pos="7200">
          <p15:clr>
            <a:srgbClr val="F26B43"/>
          </p15:clr>
        </p15:guide>
        <p15:guide id="48" pos="528">
          <p15:clr>
            <a:srgbClr val="F26B43"/>
          </p15:clr>
        </p15:guide>
        <p15:guide id="51" orient="horz" pos="9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44840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p:transition>
  <p:hf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Open Sans" panose="020B060603050402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Open Sans" panose="020B060603050402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Open Sans" panose="020B060603050402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Open Sans" panose="020B060603050402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Open Sans" panose="020B0606030504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1"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7717169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p:fade/>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Open Sans" panose="020B060603050402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Open Sans" panose="020B060603050402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Open Sans" panose="020B060603050402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Open Sans" panose="020B060603050402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Open Sans" panose="020B0606030504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aphicFrame>
        <p:nvGraphicFramePr>
          <p:cNvPr id="2" name="Draft Stamp">
            <a:extLst>
              <a:ext uri="{FF2B5EF4-FFF2-40B4-BE49-F238E27FC236}">
                <a16:creationId xmlns:a16="http://schemas.microsoft.com/office/drawing/2014/main" id="{6F63B6CB-50A8-47EC-9E33-BB8E2B5244B8}"/>
              </a:ext>
            </a:extLst>
          </p:cNvPr>
          <p:cNvGraphicFramePr>
            <a:graphicFrameLocks noGrp="1"/>
          </p:cNvGraphicFramePr>
          <p:nvPr userDrawn="1">
            <p:extLst>
              <p:ext uri="{D42A27DB-BD31-4B8C-83A1-F6EECF244321}">
                <p14:modId xmlns:p14="http://schemas.microsoft.com/office/powerpoint/2010/main" val="873150351"/>
              </p:ext>
            </p:extLst>
          </p:nvPr>
        </p:nvGraphicFramePr>
        <p:xfrm>
          <a:off x="11055350" y="6350"/>
          <a:ext cx="1136650" cy="482600"/>
        </p:xfrm>
        <a:graphic>
          <a:graphicData uri="http://schemas.openxmlformats.org/drawingml/2006/table">
            <a:tbl>
              <a:tblPr firstRow="1" bandRow="1">
                <a:tableStyleId>{5C22544A-7EE6-4342-B048-85BDC9FD1C3A}</a:tableStyleId>
              </a:tblPr>
              <a:tblGrid>
                <a:gridCol w="1136650">
                  <a:extLst>
                    <a:ext uri="{9D8B030D-6E8A-4147-A177-3AD203B41FA5}">
                      <a16:colId xmlns:a16="http://schemas.microsoft.com/office/drawing/2014/main" val="24582317"/>
                    </a:ext>
                  </a:extLst>
                </a:gridCol>
              </a:tblGrid>
              <a:tr h="482600">
                <a:tc>
                  <a:txBody>
                    <a:bodyPr/>
                    <a:lstStyle/>
                    <a:p>
                      <a:r>
                        <a:rPr lang="en-US" sz="2400" b="1">
                          <a:solidFill>
                            <a:srgbClr val="C00000"/>
                          </a:solidFill>
                          <a:latin typeface="Verdana" panose="020B0604030504040204" pitchFamily="34" charset="0"/>
                        </a:rPr>
                        <a:t>DRAFT</a:t>
                      </a:r>
                    </a:p>
                  </a:txBody>
                  <a:tcPr marL="0" marR="0" marT="0" marB="0" anchor="ctr" anchorCtr="1">
                    <a:lnT w="38100" cmpd="sng">
                      <a:solidFill>
                        <a:srgbClr val="C00000"/>
                      </a:solidFill>
                    </a:lnT>
                    <a:lnB w="38100" cmpd="sng">
                      <a:solidFill>
                        <a:srgbClr val="C00000"/>
                      </a:solidFill>
                    </a:lnB>
                    <a:solidFill>
                      <a:srgbClr val="FFFFFF"/>
                    </a:solidFill>
                  </a:tcPr>
                </a:tc>
                <a:extLst>
                  <a:ext uri="{0D108BD9-81ED-4DB2-BD59-A6C34878D82A}">
                    <a16:rowId xmlns:a16="http://schemas.microsoft.com/office/drawing/2014/main" val="4163108513"/>
                  </a:ext>
                </a:extLst>
              </a:tr>
            </a:tbl>
          </a:graphicData>
        </a:graphic>
      </p:graphicFrame>
    </p:spTree>
    <p:extLst>
      <p:ext uri="{BB962C8B-B14F-4D97-AF65-F5344CB8AC3E}">
        <p14:creationId xmlns:p14="http://schemas.microsoft.com/office/powerpoint/2010/main" val="20607817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p:fade/>
  </p:transition>
  <p:hf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2" algn="ctr" rtl="0" fontAlgn="base">
        <a:spcBef>
          <a:spcPct val="0"/>
        </a:spcBef>
        <a:spcAft>
          <a:spcPct val="0"/>
        </a:spcAft>
        <a:defRPr sz="5867">
          <a:solidFill>
            <a:schemeClr val="tx1"/>
          </a:solidFill>
          <a:latin typeface="Myriad Web Pro" panose="020B0503030403020204" pitchFamily="34" charset="0"/>
        </a:defRPr>
      </a:lvl6pPr>
      <a:lvl7pPr marL="1219165" algn="ctr" rtl="0" fontAlgn="base">
        <a:spcBef>
          <a:spcPct val="0"/>
        </a:spcBef>
        <a:spcAft>
          <a:spcPct val="0"/>
        </a:spcAft>
        <a:defRPr sz="5867">
          <a:solidFill>
            <a:schemeClr val="tx1"/>
          </a:solidFill>
          <a:latin typeface="Myriad Web Pro" panose="020B0503030403020204" pitchFamily="34" charset="0"/>
        </a:defRPr>
      </a:lvl7pPr>
      <a:lvl8pPr marL="1828746" algn="ctr" rtl="0" fontAlgn="base">
        <a:spcBef>
          <a:spcPct val="0"/>
        </a:spcBef>
        <a:spcAft>
          <a:spcPct val="0"/>
        </a:spcAft>
        <a:defRPr sz="5867">
          <a:solidFill>
            <a:schemeClr val="tx1"/>
          </a:solidFill>
          <a:latin typeface="Myriad Web Pro" panose="020B0503030403020204" pitchFamily="34" charset="0"/>
        </a:defRPr>
      </a:lvl8pPr>
      <a:lvl9pPr marL="2438330" algn="ctr" rtl="0" fontAlgn="base">
        <a:spcBef>
          <a:spcPct val="0"/>
        </a:spcBef>
        <a:spcAft>
          <a:spcPct val="0"/>
        </a:spcAft>
        <a:defRPr sz="5867">
          <a:solidFill>
            <a:schemeClr val="tx1"/>
          </a:solidFill>
          <a:latin typeface="Myriad Web Pro" panose="020B0503030403020204" pitchFamily="34" charset="0"/>
        </a:defRPr>
      </a:lvl9pPr>
    </p:titleStyle>
    <p:bodyStyle>
      <a:lvl1pPr marL="457187" indent="-457187" algn="l" rtl="0" eaLnBrk="0" fontAlgn="base" hangingPunct="0">
        <a:spcBef>
          <a:spcPct val="20000"/>
        </a:spcBef>
        <a:spcAft>
          <a:spcPct val="0"/>
        </a:spcAft>
        <a:buFont typeface="Arial" panose="020B0604020202020204" pitchFamily="34" charset="0"/>
        <a:buChar char="•"/>
        <a:defRPr sz="4267" kern="1200">
          <a:solidFill>
            <a:srgbClr val="2D2D2D"/>
          </a:solidFill>
          <a:latin typeface="Open Sans" panose="020B0606030504020204" pitchFamily="34" charset="0"/>
          <a:ea typeface="+mn-ea"/>
          <a:cs typeface="+mn-cs"/>
        </a:defRPr>
      </a:lvl1pPr>
      <a:lvl2pPr marL="990571" indent="-380988" algn="l" rtl="0" eaLnBrk="0" fontAlgn="base" hangingPunct="0">
        <a:spcBef>
          <a:spcPct val="20000"/>
        </a:spcBef>
        <a:spcAft>
          <a:spcPct val="0"/>
        </a:spcAft>
        <a:buFont typeface="Arial" panose="020B0604020202020204" pitchFamily="34" charset="0"/>
        <a:buChar char="–"/>
        <a:defRPr sz="3733" kern="1200">
          <a:solidFill>
            <a:srgbClr val="2D2D2D"/>
          </a:solidFill>
          <a:latin typeface="Open Sans" panose="020B0606030504020204" pitchFamily="34" charset="0"/>
          <a:ea typeface="+mn-ea"/>
          <a:cs typeface="+mn-cs"/>
        </a:defRPr>
      </a:lvl2pPr>
      <a:lvl3pPr marL="1523956" indent="-304791" algn="l" rtl="0" eaLnBrk="0" fontAlgn="base" hangingPunct="0">
        <a:spcBef>
          <a:spcPct val="20000"/>
        </a:spcBef>
        <a:spcAft>
          <a:spcPct val="0"/>
        </a:spcAft>
        <a:buFont typeface="Arial" panose="020B0604020202020204" pitchFamily="34" charset="0"/>
        <a:buChar char="•"/>
        <a:defRPr sz="3200" kern="1200">
          <a:solidFill>
            <a:srgbClr val="2D2D2D"/>
          </a:solidFill>
          <a:latin typeface="Open Sans" panose="020B0606030504020204" pitchFamily="34" charset="0"/>
          <a:ea typeface="+mn-ea"/>
          <a:cs typeface="+mn-cs"/>
        </a:defRPr>
      </a:lvl3pPr>
      <a:lvl4pPr marL="2133538" indent="-304791" algn="l" rtl="0" eaLnBrk="0" fontAlgn="base" hangingPunct="0">
        <a:spcBef>
          <a:spcPct val="20000"/>
        </a:spcBef>
        <a:spcAft>
          <a:spcPct val="0"/>
        </a:spcAft>
        <a:buFont typeface="Arial" panose="020B0604020202020204" pitchFamily="34" charset="0"/>
        <a:buChar char="–"/>
        <a:defRPr sz="2667" kern="1200">
          <a:solidFill>
            <a:srgbClr val="2D2D2D"/>
          </a:solidFill>
          <a:latin typeface="Open Sans" panose="020B0606030504020204" pitchFamily="34" charset="0"/>
          <a:ea typeface="+mn-ea"/>
          <a:cs typeface="+mn-cs"/>
        </a:defRPr>
      </a:lvl4pPr>
      <a:lvl5pPr marL="2743120" indent="-304791" algn="l" rtl="0" eaLnBrk="0" fontAlgn="base" hangingPunct="0">
        <a:spcBef>
          <a:spcPct val="20000"/>
        </a:spcBef>
        <a:spcAft>
          <a:spcPct val="0"/>
        </a:spcAft>
        <a:buFont typeface="Arial" panose="020B0604020202020204" pitchFamily="34" charset="0"/>
        <a:buChar char="»"/>
        <a:defRPr sz="2667" kern="1200">
          <a:solidFill>
            <a:srgbClr val="2D2D2D"/>
          </a:solidFill>
          <a:latin typeface="Open Sans" panose="020B0606030504020204" pitchFamily="34" charset="0"/>
          <a:ea typeface="+mn-ea"/>
          <a:cs typeface="+mn-cs"/>
        </a:defRPr>
      </a:lvl5pPr>
      <a:lvl6pPr marL="3352703" indent="-304791" algn="l" defTabSz="121916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85" indent="-304791" algn="l" defTabSz="121916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68" indent="-304791" algn="l" defTabSz="121916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50" indent="-304791" algn="l" defTabSz="121916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65" rtl="0" eaLnBrk="1" latinLnBrk="0" hangingPunct="1">
        <a:defRPr sz="2400" kern="1200">
          <a:solidFill>
            <a:schemeClr val="tx1"/>
          </a:solidFill>
          <a:latin typeface="+mn-lt"/>
          <a:ea typeface="+mn-ea"/>
          <a:cs typeface="+mn-cs"/>
        </a:defRPr>
      </a:lvl1pPr>
      <a:lvl2pPr marL="609582" algn="l" defTabSz="1219165" rtl="0" eaLnBrk="1" latinLnBrk="0" hangingPunct="1">
        <a:defRPr sz="2400" kern="1200">
          <a:solidFill>
            <a:schemeClr val="tx1"/>
          </a:solidFill>
          <a:latin typeface="+mn-lt"/>
          <a:ea typeface="+mn-ea"/>
          <a:cs typeface="+mn-cs"/>
        </a:defRPr>
      </a:lvl2pPr>
      <a:lvl3pPr marL="1219165" algn="l" defTabSz="1219165" rtl="0" eaLnBrk="1" latinLnBrk="0" hangingPunct="1">
        <a:defRPr sz="2400" kern="1200">
          <a:solidFill>
            <a:schemeClr val="tx1"/>
          </a:solidFill>
          <a:latin typeface="+mn-lt"/>
          <a:ea typeface="+mn-ea"/>
          <a:cs typeface="+mn-cs"/>
        </a:defRPr>
      </a:lvl3pPr>
      <a:lvl4pPr marL="1828746" algn="l" defTabSz="1219165" rtl="0" eaLnBrk="1" latinLnBrk="0" hangingPunct="1">
        <a:defRPr sz="2400" kern="1200">
          <a:solidFill>
            <a:schemeClr val="tx1"/>
          </a:solidFill>
          <a:latin typeface="+mn-lt"/>
          <a:ea typeface="+mn-ea"/>
          <a:cs typeface="+mn-cs"/>
        </a:defRPr>
      </a:lvl4pPr>
      <a:lvl5pPr marL="2438330" algn="l" defTabSz="1219165" rtl="0" eaLnBrk="1" latinLnBrk="0" hangingPunct="1">
        <a:defRPr sz="2400" kern="1200">
          <a:solidFill>
            <a:schemeClr val="tx1"/>
          </a:solidFill>
          <a:latin typeface="+mn-lt"/>
          <a:ea typeface="+mn-ea"/>
          <a:cs typeface="+mn-cs"/>
        </a:defRPr>
      </a:lvl5pPr>
      <a:lvl6pPr marL="3047912" algn="l" defTabSz="1219165" rtl="0" eaLnBrk="1" latinLnBrk="0" hangingPunct="1">
        <a:defRPr sz="2400" kern="1200">
          <a:solidFill>
            <a:schemeClr val="tx1"/>
          </a:solidFill>
          <a:latin typeface="+mn-lt"/>
          <a:ea typeface="+mn-ea"/>
          <a:cs typeface="+mn-cs"/>
        </a:defRPr>
      </a:lvl6pPr>
      <a:lvl7pPr marL="3657494" algn="l" defTabSz="1219165" rtl="0" eaLnBrk="1" latinLnBrk="0" hangingPunct="1">
        <a:defRPr sz="2400" kern="1200">
          <a:solidFill>
            <a:schemeClr val="tx1"/>
          </a:solidFill>
          <a:latin typeface="+mn-lt"/>
          <a:ea typeface="+mn-ea"/>
          <a:cs typeface="+mn-cs"/>
        </a:defRPr>
      </a:lvl7pPr>
      <a:lvl8pPr marL="4267076" algn="l" defTabSz="1219165" rtl="0" eaLnBrk="1" latinLnBrk="0" hangingPunct="1">
        <a:defRPr sz="2400" kern="1200">
          <a:solidFill>
            <a:schemeClr val="tx1"/>
          </a:solidFill>
          <a:latin typeface="+mn-lt"/>
          <a:ea typeface="+mn-ea"/>
          <a:cs typeface="+mn-cs"/>
        </a:defRPr>
      </a:lvl8pPr>
      <a:lvl9pPr marL="4876659" algn="l" defTabSz="12191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noProof="0"/>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6EA62-41C5-4F9A-A915-5B0BC739C923}" type="slidenum">
              <a:rPr lang="en-US" noProof="0" smtClean="0"/>
              <a:t>‹#›</a:t>
            </a:fld>
            <a:endParaRPr lang="en-US" noProof="0"/>
          </a:p>
        </p:txBody>
      </p:sp>
    </p:spTree>
    <p:extLst>
      <p:ext uri="{BB962C8B-B14F-4D97-AF65-F5344CB8AC3E}">
        <p14:creationId xmlns:p14="http://schemas.microsoft.com/office/powerpoint/2010/main" val="19899878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37421D6-1681-4C82-AD97-149431A833AB}"/>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71" imgH="472" progId="TCLayout.ActiveDocument.1">
                  <p:embed/>
                </p:oleObj>
              </mc:Choice>
              <mc:Fallback>
                <p:oleObj name="think-cell Slide" r:id="rId6" imgW="471" imgH="472" progId="TCLayout.ActiveDocument.1">
                  <p:embed/>
                  <p:pic>
                    <p:nvPicPr>
                      <p:cNvPr id="2" name="Object 1" hidden="1">
                        <a:extLst>
                          <a:ext uri="{FF2B5EF4-FFF2-40B4-BE49-F238E27FC236}">
                            <a16:creationId xmlns:a16="http://schemas.microsoft.com/office/drawing/2014/main" id="{937421D6-1681-4C82-AD97-149431A833A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5310118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5" r:id="rId3"/>
  </p:sldLayoutIdLst>
  <p:transition>
    <p:fade/>
  </p:transition>
  <p:hf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Open Sans" panose="020B060603050402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Open Sans" panose="020B060603050402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Open Sans" panose="020B060603050402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Open Sans" panose="020B060603050402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Open Sans" panose="020B0606030504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422886417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14035643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D9DD1-1076-4E7B-8BA5-AFF9893A1EB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D6AC4C-2521-4359-B347-132E07FED1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4F7A12-FE94-4F54-B7FB-56C5FF50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978AC-E37A-4D19-B9EC-CC2AA9B5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www.immregistries.org</a:t>
            </a:r>
          </a:p>
        </p:txBody>
      </p:sp>
      <p:sp>
        <p:nvSpPr>
          <p:cNvPr id="5" name="Footer Placeholder 4">
            <a:extLst>
              <a:ext uri="{FF2B5EF4-FFF2-40B4-BE49-F238E27FC236}">
                <a16:creationId xmlns:a16="http://schemas.microsoft.com/office/drawing/2014/main" id="{64DF6ADF-7C69-4119-8270-3F29CE9BB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HIMSS WEBINAR</a:t>
            </a:r>
          </a:p>
        </p:txBody>
      </p:sp>
      <p:sp>
        <p:nvSpPr>
          <p:cNvPr id="6" name="Slide Number Placeholder 5">
            <a:extLst>
              <a:ext uri="{FF2B5EF4-FFF2-40B4-BE49-F238E27FC236}">
                <a16:creationId xmlns:a16="http://schemas.microsoft.com/office/drawing/2014/main" id="{437547F1-EC99-461F-8B26-CBEAB660D49A}"/>
              </a:ext>
            </a:extLst>
          </p:cNvPr>
          <p:cNvSpPr>
            <a:spLocks noGrp="1"/>
          </p:cNvSpPr>
          <p:nvPr>
            <p:ph type="sldNum" sz="quarter" idx="4"/>
          </p:nvPr>
        </p:nvSpPr>
        <p:spPr>
          <a:xfrm>
            <a:off x="8610600" y="6356350"/>
            <a:ext cx="24783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4717-7A1F-49AD-A875-835CE120619F}" type="slidenum">
              <a:rPr lang="en-US" smtClean="0"/>
              <a:t>‹#›</a:t>
            </a:fld>
            <a:endParaRPr lang="en-US"/>
          </a:p>
        </p:txBody>
      </p:sp>
    </p:spTree>
    <p:extLst>
      <p:ext uri="{BB962C8B-B14F-4D97-AF65-F5344CB8AC3E}">
        <p14:creationId xmlns:p14="http://schemas.microsoft.com/office/powerpoint/2010/main" val="408422754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685800" indent="-4572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1028700" indent="-3429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485900" indent="-3429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8859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343150" indent="-28575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217.xml"/><Relationship Id="rId5" Type="http://schemas.openxmlformats.org/officeDocument/2006/relationships/image" Target="../media/image71.png"/><Relationship Id="rId4" Type="http://schemas.openxmlformats.org/officeDocument/2006/relationships/image" Target="../media/image70.png"/></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2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18.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89.svg"/><Relationship Id="rId2" Type="http://schemas.openxmlformats.org/officeDocument/2006/relationships/notesSlide" Target="../notesSlides/notesSlide12.xml"/><Relationship Id="rId1" Type="http://schemas.openxmlformats.org/officeDocument/2006/relationships/slideLayout" Target="../slideLayouts/slideLayout218.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89.svg"/><Relationship Id="rId2" Type="http://schemas.openxmlformats.org/officeDocument/2006/relationships/notesSlide" Target="../notesSlides/notesSlide13.xml"/><Relationship Id="rId1" Type="http://schemas.openxmlformats.org/officeDocument/2006/relationships/slideLayout" Target="../slideLayouts/slideLayout218.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0.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220.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9.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36.xml"/><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2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9.xml"/></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6987" y="4780258"/>
            <a:ext cx="58887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5C1E9"/>
                </a:solidFill>
                <a:effectLst/>
                <a:uLnTx/>
                <a:uFillTx/>
                <a:latin typeface="Prometo Medium" panose="020B0704030203060203" pitchFamily="34" charset="0"/>
                <a:ea typeface="+mn-ea"/>
                <a:cs typeface="+mn-cs"/>
              </a:rPr>
              <a:t>Your Gateway to Immunization Interoperability</a:t>
            </a:r>
          </a:p>
        </p:txBody>
      </p:sp>
      <p:sp>
        <p:nvSpPr>
          <p:cNvPr id="15" name="TextBox 14"/>
          <p:cNvSpPr txBox="1"/>
          <p:nvPr/>
        </p:nvSpPr>
        <p:spPr>
          <a:xfrm>
            <a:off x="810883" y="5179581"/>
            <a:ext cx="4436978" cy="3231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srgbClr val="FFFFFF"/>
                </a:solidFill>
                <a:latin typeface="Century Gothic" panose="020F0302020204030204"/>
              </a:rPr>
              <a:t>HIMSS</a:t>
            </a:r>
            <a:r>
              <a:rPr kumimoji="0" lang="en-US" sz="1500" b="0" i="0" u="none" strike="noStrike" kern="1200" cap="none" spc="0" normalizeH="0" baseline="0" noProof="0">
                <a:ln>
                  <a:noFill/>
                </a:ln>
                <a:solidFill>
                  <a:srgbClr val="FFFFFF"/>
                </a:solidFill>
                <a:effectLst/>
                <a:uLnTx/>
                <a:uFillTx/>
                <a:latin typeface="Century Gothic" panose="020F0302020204030204"/>
                <a:ea typeface="+mn-ea"/>
                <a:cs typeface="+mn-cs"/>
              </a:rPr>
              <a:t> Webinar | </a:t>
            </a:r>
            <a:r>
              <a:rPr lang="en-US" sz="1500">
                <a:solidFill>
                  <a:srgbClr val="FFFFFF"/>
                </a:solidFill>
                <a:latin typeface="Century Gothic" panose="020F0302020204030204"/>
              </a:rPr>
              <a:t>January</a:t>
            </a:r>
            <a:r>
              <a:rPr kumimoji="0" lang="en-US" sz="1500" b="0" i="0" u="none" strike="noStrike" kern="1200" cap="none" spc="0" normalizeH="0" baseline="0" noProof="0">
                <a:ln>
                  <a:noFill/>
                </a:ln>
                <a:solidFill>
                  <a:srgbClr val="FFFFFF"/>
                </a:solidFill>
                <a:effectLst/>
                <a:uLnTx/>
                <a:uFillTx/>
                <a:latin typeface="Century Gothic" panose="020F0302020204030204"/>
                <a:ea typeface="+mn-ea"/>
                <a:cs typeface="+mn-cs"/>
              </a:rPr>
              <a:t> 24, 2023</a:t>
            </a:r>
          </a:p>
        </p:txBody>
      </p:sp>
      <p:sp>
        <p:nvSpPr>
          <p:cNvPr id="2" name="Title 1">
            <a:extLst>
              <a:ext uri="{FF2B5EF4-FFF2-40B4-BE49-F238E27FC236}">
                <a16:creationId xmlns:a16="http://schemas.microsoft.com/office/drawing/2014/main" id="{7B5BCAEB-30CC-9F4F-9DB7-5064FEC8C665}"/>
              </a:ext>
            </a:extLst>
          </p:cNvPr>
          <p:cNvSpPr>
            <a:spLocks noGrp="1"/>
          </p:cNvSpPr>
          <p:nvPr>
            <p:ph type="title"/>
          </p:nvPr>
        </p:nvSpPr>
        <p:spPr/>
        <p:txBody>
          <a:bodyPr/>
          <a:lstStyle/>
          <a:p>
            <a:r>
              <a:rPr lang="en-US" sz="4800" dirty="0"/>
              <a:t>The Immunization Integration Program – Tackling Immunization Interoperability Challenges</a:t>
            </a:r>
          </a:p>
        </p:txBody>
      </p:sp>
      <p:pic>
        <p:nvPicPr>
          <p:cNvPr id="6" name="Google Shape;342;gaa733c7175_0_421">
            <a:extLst>
              <a:ext uri="{FF2B5EF4-FFF2-40B4-BE49-F238E27FC236}">
                <a16:creationId xmlns:a16="http://schemas.microsoft.com/office/drawing/2014/main" id="{DA26511E-D0EC-4B40-BD37-197BA4E1D5EC}"/>
              </a:ext>
            </a:extLst>
          </p:cNvPr>
          <p:cNvPicPr preferRelativeResize="0"/>
          <p:nvPr/>
        </p:nvPicPr>
        <p:blipFill rotWithShape="1">
          <a:blip r:embed="rId3">
            <a:alphaModFix/>
          </a:blip>
          <a:srcRect/>
          <a:stretch/>
        </p:blipFill>
        <p:spPr>
          <a:xfrm>
            <a:off x="4310254" y="6235445"/>
            <a:ext cx="663686" cy="487224"/>
          </a:xfrm>
          <a:prstGeom prst="rect">
            <a:avLst/>
          </a:prstGeom>
          <a:noFill/>
          <a:ln>
            <a:noFill/>
          </a:ln>
        </p:spPr>
      </p:pic>
      <p:pic>
        <p:nvPicPr>
          <p:cNvPr id="7" name="Google Shape;439;p21">
            <a:extLst>
              <a:ext uri="{FF2B5EF4-FFF2-40B4-BE49-F238E27FC236}">
                <a16:creationId xmlns:a16="http://schemas.microsoft.com/office/drawing/2014/main" id="{C5DF13C0-13A3-41C6-8C65-4875620CBBB1}"/>
              </a:ext>
            </a:extLst>
          </p:cNvPr>
          <p:cNvPicPr preferRelativeResize="0"/>
          <p:nvPr/>
        </p:nvPicPr>
        <p:blipFill rotWithShape="1">
          <a:blip r:embed="rId4">
            <a:alphaModFix/>
          </a:blip>
          <a:srcRect/>
          <a:stretch/>
        </p:blipFill>
        <p:spPr>
          <a:xfrm>
            <a:off x="1663346" y="6303839"/>
            <a:ext cx="1067392" cy="371134"/>
          </a:xfrm>
          <a:prstGeom prst="rect">
            <a:avLst/>
          </a:prstGeom>
          <a:noFill/>
          <a:ln>
            <a:noFill/>
          </a:ln>
        </p:spPr>
      </p:pic>
      <p:pic>
        <p:nvPicPr>
          <p:cNvPr id="1026" name="Picture 2" descr="Drummond Group">
            <a:extLst>
              <a:ext uri="{FF2B5EF4-FFF2-40B4-BE49-F238E27FC236}">
                <a16:creationId xmlns:a16="http://schemas.microsoft.com/office/drawing/2014/main" id="{6F3D68B9-257B-482C-AAA6-978729E3D2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208" y="6191657"/>
            <a:ext cx="1152575" cy="59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9F3C61-1509-90C9-1801-051C9BE2131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A606D691-E80F-4A9D-307B-6C47475D9672}"/>
              </a:ext>
            </a:extLst>
          </p:cNvPr>
          <p:cNvSpPr>
            <a:spLocks noGrp="1"/>
          </p:cNvSpPr>
          <p:nvPr>
            <p:ph type="title"/>
          </p:nvPr>
        </p:nvSpPr>
        <p:spPr/>
        <p:txBody>
          <a:bodyPr/>
          <a:lstStyle/>
          <a:p>
            <a:r>
              <a:rPr lang="en-US"/>
              <a:t>Approach to IIP Collaborative Issue Selection</a:t>
            </a:r>
          </a:p>
        </p:txBody>
      </p:sp>
      <p:sp>
        <p:nvSpPr>
          <p:cNvPr id="5" name="Footer Placeholder 4">
            <a:extLst>
              <a:ext uri="{FF2B5EF4-FFF2-40B4-BE49-F238E27FC236}">
                <a16:creationId xmlns:a16="http://schemas.microsoft.com/office/drawing/2014/main" id="{2C265E03-F091-99DD-96D9-9C123460E1D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cxnSp>
        <p:nvCxnSpPr>
          <p:cNvPr id="7" name="Straight Connector 6">
            <a:extLst>
              <a:ext uri="{FF2B5EF4-FFF2-40B4-BE49-F238E27FC236}">
                <a16:creationId xmlns:a16="http://schemas.microsoft.com/office/drawing/2014/main" id="{DE95617F-0DDC-737A-9AA8-7CA1F1EA5723}"/>
              </a:ext>
            </a:extLst>
          </p:cNvPr>
          <p:cNvCxnSpPr>
            <a:cxnSpLocks/>
            <a:stCxn id="10" idx="6"/>
            <a:endCxn id="25" idx="2"/>
          </p:cNvCxnSpPr>
          <p:nvPr/>
        </p:nvCxnSpPr>
        <p:spPr>
          <a:xfrm>
            <a:off x="1412395" y="2052736"/>
            <a:ext cx="7996762"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2CB44BC-235C-6F0B-D240-79310110444F}"/>
              </a:ext>
            </a:extLst>
          </p:cNvPr>
          <p:cNvSpPr txBox="1"/>
          <p:nvPr/>
        </p:nvSpPr>
        <p:spPr>
          <a:xfrm>
            <a:off x="889025" y="2526413"/>
            <a:ext cx="1051570"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50" normalizeH="0" baseline="0" noProof="0">
                <a:ln>
                  <a:noFill/>
                </a:ln>
                <a:solidFill>
                  <a:srgbClr val="1E22AA"/>
                </a:solidFill>
                <a:effectLst/>
                <a:uLnTx/>
                <a:uFillTx/>
                <a:latin typeface="Prometo Medium" panose="020B0704030203060203" pitchFamily="34" charset="0"/>
                <a:ea typeface="+mn-ea"/>
                <a:cs typeface="+mn-cs"/>
              </a:rPr>
              <a:t>Aug 2022</a:t>
            </a:r>
          </a:p>
        </p:txBody>
      </p:sp>
      <p:grpSp>
        <p:nvGrpSpPr>
          <p:cNvPr id="9" name="Group 8">
            <a:extLst>
              <a:ext uri="{FF2B5EF4-FFF2-40B4-BE49-F238E27FC236}">
                <a16:creationId xmlns:a16="http://schemas.microsoft.com/office/drawing/2014/main" id="{5F9E3B43-84DA-85BD-7E32-F9DC43A705AA}"/>
              </a:ext>
            </a:extLst>
          </p:cNvPr>
          <p:cNvGrpSpPr/>
          <p:nvPr/>
        </p:nvGrpSpPr>
        <p:grpSpPr>
          <a:xfrm>
            <a:off x="995835" y="1844456"/>
            <a:ext cx="416560" cy="416560"/>
            <a:chOff x="6052888" y="1435897"/>
            <a:chExt cx="416560" cy="416560"/>
          </a:xfrm>
        </p:grpSpPr>
        <p:sp>
          <p:nvSpPr>
            <p:cNvPr id="10" name="Oval 9">
              <a:extLst>
                <a:ext uri="{FF2B5EF4-FFF2-40B4-BE49-F238E27FC236}">
                  <a16:creationId xmlns:a16="http://schemas.microsoft.com/office/drawing/2014/main" id="{2F898341-6DEB-3C29-79B3-C6A29A87D6D7}"/>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08FF3757-EADF-EC5F-26AE-DC008D38027F}"/>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12" name="Group 11">
            <a:extLst>
              <a:ext uri="{FF2B5EF4-FFF2-40B4-BE49-F238E27FC236}">
                <a16:creationId xmlns:a16="http://schemas.microsoft.com/office/drawing/2014/main" id="{ACF28EF1-3B24-F403-798C-6CBDC55722BF}"/>
              </a:ext>
            </a:extLst>
          </p:cNvPr>
          <p:cNvGrpSpPr/>
          <p:nvPr/>
        </p:nvGrpSpPr>
        <p:grpSpPr>
          <a:xfrm>
            <a:off x="4213243" y="1844456"/>
            <a:ext cx="416560" cy="416560"/>
            <a:chOff x="6052888" y="1435897"/>
            <a:chExt cx="416560" cy="416560"/>
          </a:xfrm>
        </p:grpSpPr>
        <p:sp>
          <p:nvSpPr>
            <p:cNvPr id="13" name="Oval 12">
              <a:extLst>
                <a:ext uri="{FF2B5EF4-FFF2-40B4-BE49-F238E27FC236}">
                  <a16:creationId xmlns:a16="http://schemas.microsoft.com/office/drawing/2014/main" id="{42D58A14-7034-A1C1-C1C7-DC5364719468}"/>
                </a:ext>
              </a:extLst>
            </p:cNvPr>
            <p:cNvSpPr/>
            <p:nvPr/>
          </p:nvSpPr>
          <p:spPr>
            <a:xfrm>
              <a:off x="6052888" y="1435897"/>
              <a:ext cx="416560" cy="4165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4" name="Picture 13">
              <a:extLst>
                <a:ext uri="{FF2B5EF4-FFF2-40B4-BE49-F238E27FC236}">
                  <a16:creationId xmlns:a16="http://schemas.microsoft.com/office/drawing/2014/main" id="{67DE39FC-F9F5-D74B-D986-06A87390000D}"/>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sp>
        <p:nvSpPr>
          <p:cNvPr id="15" name="TextBox 14">
            <a:extLst>
              <a:ext uri="{FF2B5EF4-FFF2-40B4-BE49-F238E27FC236}">
                <a16:creationId xmlns:a16="http://schemas.microsoft.com/office/drawing/2014/main" id="{F937344E-8CF8-2174-8C10-EA8A0E6A6E52}"/>
              </a:ext>
            </a:extLst>
          </p:cNvPr>
          <p:cNvSpPr txBox="1"/>
          <p:nvPr/>
        </p:nvSpPr>
        <p:spPr>
          <a:xfrm>
            <a:off x="3751978" y="2990604"/>
            <a:ext cx="2165145" cy="280076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Launch process with IIP Executive Committee</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Categorize &amp; screen new issues with the CDC</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Prepare issue descriptions and scoring tool </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endPar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3CB390D-0514-B025-1BC7-BFA5077F56BD}"/>
              </a:ext>
            </a:extLst>
          </p:cNvPr>
          <p:cNvSpPr txBox="1"/>
          <p:nvPr/>
        </p:nvSpPr>
        <p:spPr>
          <a:xfrm>
            <a:off x="728038" y="2977904"/>
            <a:ext cx="2733040" cy="28007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Revisit issues to consider, partner, refer, stay informed or postpone</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Update screening &amp; prioritization criteria</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Discuss approach &amp; remaining issues with CDC</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Launch 2-week new issue entry period</a:t>
            </a:r>
          </a:p>
        </p:txBody>
      </p:sp>
      <p:grpSp>
        <p:nvGrpSpPr>
          <p:cNvPr id="17" name="Group 16">
            <a:extLst>
              <a:ext uri="{FF2B5EF4-FFF2-40B4-BE49-F238E27FC236}">
                <a16:creationId xmlns:a16="http://schemas.microsoft.com/office/drawing/2014/main" id="{AE7EF29B-D0F4-449F-18E8-7A1BF615F238}"/>
              </a:ext>
            </a:extLst>
          </p:cNvPr>
          <p:cNvGrpSpPr/>
          <p:nvPr/>
        </p:nvGrpSpPr>
        <p:grpSpPr>
          <a:xfrm>
            <a:off x="6689195" y="1844456"/>
            <a:ext cx="981038" cy="1051289"/>
            <a:chOff x="6052888" y="3028146"/>
            <a:chExt cx="981038" cy="1051289"/>
          </a:xfrm>
        </p:grpSpPr>
        <p:sp>
          <p:nvSpPr>
            <p:cNvPr id="18" name="TextBox 17">
              <a:extLst>
                <a:ext uri="{FF2B5EF4-FFF2-40B4-BE49-F238E27FC236}">
                  <a16:creationId xmlns:a16="http://schemas.microsoft.com/office/drawing/2014/main" id="{24A2E683-7CD1-FEC1-7622-695D664C1E17}"/>
                </a:ext>
              </a:extLst>
            </p:cNvPr>
            <p:cNvSpPr txBox="1"/>
            <p:nvPr/>
          </p:nvSpPr>
          <p:spPr>
            <a:xfrm>
              <a:off x="6052888" y="3710103"/>
              <a:ext cx="981038"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50" normalizeH="0" baseline="0" noProof="0">
                  <a:ln>
                    <a:noFill/>
                  </a:ln>
                  <a:solidFill>
                    <a:srgbClr val="1E22AA"/>
                  </a:solidFill>
                  <a:effectLst/>
                  <a:uLnTx/>
                  <a:uFillTx/>
                  <a:latin typeface="Prometo Medium" panose="020B0704030203060203" pitchFamily="34" charset="0"/>
                  <a:ea typeface="+mn-ea"/>
                  <a:cs typeface="+mn-cs"/>
                </a:rPr>
                <a:t>Oct 2022</a:t>
              </a:r>
            </a:p>
          </p:txBody>
        </p:sp>
        <p:grpSp>
          <p:nvGrpSpPr>
            <p:cNvPr id="19" name="Group 18">
              <a:extLst>
                <a:ext uri="{FF2B5EF4-FFF2-40B4-BE49-F238E27FC236}">
                  <a16:creationId xmlns:a16="http://schemas.microsoft.com/office/drawing/2014/main" id="{E637204D-9C6A-7FD3-4EA1-80380583849F}"/>
                </a:ext>
              </a:extLst>
            </p:cNvPr>
            <p:cNvGrpSpPr/>
            <p:nvPr/>
          </p:nvGrpSpPr>
          <p:grpSpPr>
            <a:xfrm>
              <a:off x="6052888" y="3028146"/>
              <a:ext cx="416560" cy="416560"/>
              <a:chOff x="6052888" y="1435897"/>
              <a:chExt cx="416560" cy="416560"/>
            </a:xfrm>
          </p:grpSpPr>
          <p:sp>
            <p:nvSpPr>
              <p:cNvPr id="20" name="Oval 19">
                <a:extLst>
                  <a:ext uri="{FF2B5EF4-FFF2-40B4-BE49-F238E27FC236}">
                    <a16:creationId xmlns:a16="http://schemas.microsoft.com/office/drawing/2014/main" id="{844E6125-0ABD-5423-6248-633186721907}"/>
                  </a:ext>
                </a:extLst>
              </p:cNvPr>
              <p:cNvSpPr/>
              <p:nvPr/>
            </p:nvSpPr>
            <p:spPr>
              <a:xfrm>
                <a:off x="6052888" y="1435897"/>
                <a:ext cx="416560" cy="4165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1708EF8E-95DC-8559-CB59-7A1FDE1B0BF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grpSp>
        <p:nvGrpSpPr>
          <p:cNvPr id="22" name="Group 21">
            <a:extLst>
              <a:ext uri="{FF2B5EF4-FFF2-40B4-BE49-F238E27FC236}">
                <a16:creationId xmlns:a16="http://schemas.microsoft.com/office/drawing/2014/main" id="{8887059A-0DD6-8AF4-4813-309374455C4E}"/>
              </a:ext>
            </a:extLst>
          </p:cNvPr>
          <p:cNvGrpSpPr/>
          <p:nvPr/>
        </p:nvGrpSpPr>
        <p:grpSpPr>
          <a:xfrm>
            <a:off x="9409157" y="1844456"/>
            <a:ext cx="1040349" cy="1051289"/>
            <a:chOff x="6052888" y="3028146"/>
            <a:chExt cx="1040349" cy="1051289"/>
          </a:xfrm>
        </p:grpSpPr>
        <p:sp>
          <p:nvSpPr>
            <p:cNvPr id="23" name="TextBox 22">
              <a:extLst>
                <a:ext uri="{FF2B5EF4-FFF2-40B4-BE49-F238E27FC236}">
                  <a16:creationId xmlns:a16="http://schemas.microsoft.com/office/drawing/2014/main" id="{2012CF35-3BCD-6EBB-51FC-B341B3E0D17D}"/>
                </a:ext>
              </a:extLst>
            </p:cNvPr>
            <p:cNvSpPr txBox="1"/>
            <p:nvPr/>
          </p:nvSpPr>
          <p:spPr>
            <a:xfrm>
              <a:off x="6052888" y="3710103"/>
              <a:ext cx="1040349"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50" normalizeH="0" baseline="0" noProof="0">
                  <a:ln>
                    <a:noFill/>
                  </a:ln>
                  <a:solidFill>
                    <a:srgbClr val="1E22AA"/>
                  </a:solidFill>
                  <a:effectLst/>
                  <a:uLnTx/>
                  <a:uFillTx/>
                  <a:latin typeface="Prometo Medium" panose="020B0704030203060203" pitchFamily="34" charset="0"/>
                  <a:ea typeface="+mn-ea"/>
                  <a:cs typeface="+mn-cs"/>
                </a:rPr>
                <a:t>Nov 2022</a:t>
              </a:r>
            </a:p>
          </p:txBody>
        </p:sp>
        <p:grpSp>
          <p:nvGrpSpPr>
            <p:cNvPr id="24" name="Group 23">
              <a:extLst>
                <a:ext uri="{FF2B5EF4-FFF2-40B4-BE49-F238E27FC236}">
                  <a16:creationId xmlns:a16="http://schemas.microsoft.com/office/drawing/2014/main" id="{59A719C4-9673-A281-4AF6-558181B35701}"/>
                </a:ext>
              </a:extLst>
            </p:cNvPr>
            <p:cNvGrpSpPr/>
            <p:nvPr/>
          </p:nvGrpSpPr>
          <p:grpSpPr>
            <a:xfrm>
              <a:off x="6052888" y="3028146"/>
              <a:ext cx="416560" cy="416560"/>
              <a:chOff x="6052888" y="1435897"/>
              <a:chExt cx="416560" cy="416560"/>
            </a:xfrm>
          </p:grpSpPr>
          <p:sp>
            <p:nvSpPr>
              <p:cNvPr id="25" name="Oval 24">
                <a:extLst>
                  <a:ext uri="{FF2B5EF4-FFF2-40B4-BE49-F238E27FC236}">
                    <a16:creationId xmlns:a16="http://schemas.microsoft.com/office/drawing/2014/main" id="{05BBEF80-2983-A4AE-037E-8E292667130D}"/>
                  </a:ext>
                </a:extLst>
              </p:cNvPr>
              <p:cNvSpPr/>
              <p:nvPr/>
            </p:nvSpPr>
            <p:spPr>
              <a:xfrm>
                <a:off x="6052888" y="1435897"/>
                <a:ext cx="416560" cy="4165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44BE0057-EAD1-39D8-2D6E-B949BC290B9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sp>
        <p:nvSpPr>
          <p:cNvPr id="27" name="TextBox 26">
            <a:extLst>
              <a:ext uri="{FF2B5EF4-FFF2-40B4-BE49-F238E27FC236}">
                <a16:creationId xmlns:a16="http://schemas.microsoft.com/office/drawing/2014/main" id="{A39B0F61-8301-6987-85DC-9E95D6D46EC6}"/>
              </a:ext>
            </a:extLst>
          </p:cNvPr>
          <p:cNvSpPr txBox="1"/>
          <p:nvPr/>
        </p:nvSpPr>
        <p:spPr>
          <a:xfrm>
            <a:off x="6347215" y="2990604"/>
            <a:ext cx="2279445" cy="255454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IIP Executive Committee scores Collaborative issues</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Project Team &amp; CDC review scores</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CDC selects 2023 Collaborative issues</a:t>
            </a:r>
          </a:p>
        </p:txBody>
      </p:sp>
      <p:sp>
        <p:nvSpPr>
          <p:cNvPr id="28" name="TextBox 27">
            <a:extLst>
              <a:ext uri="{FF2B5EF4-FFF2-40B4-BE49-F238E27FC236}">
                <a16:creationId xmlns:a16="http://schemas.microsoft.com/office/drawing/2014/main" id="{73638901-4D68-7687-296C-C6D0D6650888}"/>
              </a:ext>
            </a:extLst>
          </p:cNvPr>
          <p:cNvSpPr txBox="1"/>
          <p:nvPr/>
        </p:nvSpPr>
        <p:spPr>
          <a:xfrm>
            <a:off x="9021280" y="2977904"/>
            <a:ext cx="2090662" cy="2800767"/>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Announce final issue selection at Executive Committee meeting</a:t>
            </a:r>
          </a:p>
          <a:p>
            <a:pPr marL="285750" marR="0" lvl="0" indent="-285750" algn="l" defTabSz="914400" rtl="0" eaLnBrk="1" fontAlgn="auto" latinLnBrk="0" hangingPunct="1">
              <a:lnSpc>
                <a:spcPct val="100000"/>
              </a:lnSpc>
              <a:spcBef>
                <a:spcPts val="0"/>
              </a:spcBef>
              <a:spcAft>
                <a:spcPts val="0"/>
              </a:spcAft>
              <a:buClr>
                <a:srgbClr val="FF5959"/>
              </a:buClr>
              <a:buSzTx/>
              <a:buFont typeface="Arial" panose="020B0604020202020204" pitchFamily="34" charset="0"/>
              <a:buChar char="•"/>
              <a:tabLst/>
              <a:defRPr/>
            </a:pPr>
            <a:r>
              <a:rPr kumimoji="0" lang="en-US" sz="1600" b="0" i="0" u="none" strike="noStrike" kern="1200" cap="none" spc="0" normalizeH="0" baseline="0" noProof="0">
                <a:ln>
                  <a:noFill/>
                </a:ln>
                <a:solidFill>
                  <a:srgbClr val="777777"/>
                </a:solidFill>
                <a:effectLst/>
                <a:uLnTx/>
                <a:uFillTx/>
                <a:latin typeface="Century Gothic" panose="020F0302020204030204"/>
                <a:ea typeface="+mn-ea"/>
                <a:cs typeface="+mn-cs"/>
              </a:rPr>
              <a:t>Collaborate with CDC to plan for new Collaborative issue workstreams</a:t>
            </a:r>
          </a:p>
        </p:txBody>
      </p:sp>
      <p:sp>
        <p:nvSpPr>
          <p:cNvPr id="30" name="TextBox 29">
            <a:extLst>
              <a:ext uri="{FF2B5EF4-FFF2-40B4-BE49-F238E27FC236}">
                <a16:creationId xmlns:a16="http://schemas.microsoft.com/office/drawing/2014/main" id="{1CCB6EB6-5BAA-BD52-24D7-230D682082E3}"/>
              </a:ext>
            </a:extLst>
          </p:cNvPr>
          <p:cNvSpPr txBox="1"/>
          <p:nvPr/>
        </p:nvSpPr>
        <p:spPr>
          <a:xfrm>
            <a:off x="4075736" y="2526413"/>
            <a:ext cx="1110882" cy="369332"/>
          </a:xfrm>
          <a:prstGeom prst="rect">
            <a:avLst/>
          </a:prstGeom>
          <a:noFill/>
        </p:spPr>
        <p:txBody>
          <a:bodyPr wrap="none" lIns="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50" normalizeH="0" baseline="0" noProof="0">
                <a:ln>
                  <a:noFill/>
                </a:ln>
                <a:solidFill>
                  <a:srgbClr val="1E22AA"/>
                </a:solidFill>
                <a:effectLst/>
                <a:uLnTx/>
                <a:uFillTx/>
                <a:latin typeface="Prometo Medium" panose="020B0704030203060203" pitchFamily="34" charset="0"/>
                <a:ea typeface="+mn-ea"/>
                <a:cs typeface="+mn-cs"/>
              </a:rPr>
              <a:t>Sept 2022</a:t>
            </a:r>
          </a:p>
        </p:txBody>
      </p:sp>
    </p:spTree>
    <p:extLst>
      <p:ext uri="{BB962C8B-B14F-4D97-AF65-F5344CB8AC3E}">
        <p14:creationId xmlns:p14="http://schemas.microsoft.com/office/powerpoint/2010/main" val="424783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490F36-0722-EB3B-2D6D-E38CACA4F0AA}"/>
              </a:ext>
            </a:extLst>
          </p:cNvPr>
          <p:cNvSpPr>
            <a:spLocks noGrp="1"/>
          </p:cNvSpPr>
          <p:nvPr>
            <p:ph type="sldNum" sz="quarter" idx="12"/>
          </p:nvPr>
        </p:nvSpPr>
        <p:spPr>
          <a:xfrm>
            <a:off x="11360517" y="6390178"/>
            <a:ext cx="513735" cy="227164"/>
          </a:xfrm>
        </p:spPr>
        <p:txBody>
          <a:bodyPr vert="horz" wrap="square"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 name="Title 1"/>
          <p:cNvSpPr>
            <a:spLocks noGrp="1"/>
          </p:cNvSpPr>
          <p:nvPr>
            <p:ph type="title"/>
          </p:nvPr>
        </p:nvSpPr>
        <p:spPr>
          <a:xfrm>
            <a:off x="838201" y="1097280"/>
            <a:ext cx="10591800" cy="999994"/>
          </a:xfrm>
        </p:spPr>
        <p:txBody>
          <a:bodyPr vert="horz" wrap="square" lIns="0" tIns="0" rIns="0" bIns="0" rtlCol="0" anchor="t" anchorCtr="0">
            <a:normAutofit/>
          </a:bodyPr>
          <a:lstStyle/>
          <a:p>
            <a:r>
              <a:rPr lang="en-US" b="0" i="1" kern="1200" spc="0" baseline="0">
                <a:latin typeface="Prometo Medium" panose="020B0704030203060203" pitchFamily="34" charset="0"/>
                <a:ea typeface="+mj-ea"/>
                <a:cs typeface="+mj-cs"/>
              </a:rPr>
              <a:t>Prioritization Criteria</a:t>
            </a:r>
          </a:p>
        </p:txBody>
      </p:sp>
      <p:sp>
        <p:nvSpPr>
          <p:cNvPr id="6" name="Footer Placeholder 5">
            <a:extLst>
              <a:ext uri="{FF2B5EF4-FFF2-40B4-BE49-F238E27FC236}">
                <a16:creationId xmlns:a16="http://schemas.microsoft.com/office/drawing/2014/main" id="{5C937B76-9666-004A-89B8-CAE4EAB75E84}"/>
              </a:ext>
            </a:extLst>
          </p:cNvPr>
          <p:cNvSpPr>
            <a:spLocks noGrp="1"/>
          </p:cNvSpPr>
          <p:nvPr>
            <p:ph type="ftr" sz="quarter" idx="14"/>
          </p:nvPr>
        </p:nvSpPr>
        <p:spPr>
          <a:xfrm>
            <a:off x="859219" y="428516"/>
            <a:ext cx="10570781" cy="365125"/>
          </a:xfrm>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graphicFrame>
        <p:nvGraphicFramePr>
          <p:cNvPr id="15" name="Google Shape;332;p6">
            <a:extLst>
              <a:ext uri="{FF2B5EF4-FFF2-40B4-BE49-F238E27FC236}">
                <a16:creationId xmlns:a16="http://schemas.microsoft.com/office/drawing/2014/main" id="{2B57C5D8-C0F6-214D-A8D2-A39C3063AF27}"/>
              </a:ext>
            </a:extLst>
          </p:cNvPr>
          <p:cNvGraphicFramePr/>
          <p:nvPr/>
        </p:nvGraphicFramePr>
        <p:xfrm>
          <a:off x="672592" y="1495044"/>
          <a:ext cx="10922000" cy="4566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06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3462BEF-686C-50CA-5F93-6CF6A443C3CD}"/>
              </a:ext>
            </a:extLst>
          </p:cNvPr>
          <p:cNvCxnSpPr/>
          <p:nvPr/>
        </p:nvCxnSpPr>
        <p:spPr>
          <a:xfrm>
            <a:off x="4605867" y="4208302"/>
            <a:ext cx="426604" cy="30066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675773" y="1101002"/>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8" name="Oval 37"/>
          <p:cNvSpPr/>
          <p:nvPr/>
        </p:nvSpPr>
        <p:spPr>
          <a:xfrm>
            <a:off x="5553172" y="2737700"/>
            <a:ext cx="701268" cy="7012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25" name="Straight Connector 24"/>
          <p:cNvCxnSpPr>
            <a:cxnSpLocks/>
          </p:cNvCxnSpPr>
          <p:nvPr/>
        </p:nvCxnSpPr>
        <p:spPr>
          <a:xfrm flipV="1">
            <a:off x="4478867" y="1699572"/>
            <a:ext cx="299604" cy="36905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34844" y="1436040"/>
            <a:ext cx="3847823" cy="830997"/>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77777"/>
                </a:solidFill>
                <a:effectLst/>
                <a:uLnTx/>
                <a:uFillTx/>
                <a:latin typeface="Century Gothic"/>
                <a:ea typeface="+mn-ea"/>
                <a:cs typeface="+mn-cs"/>
              </a:rPr>
              <a:t>A brief promotes unified adoption of a standard transport protocol to improve interoperability.</a:t>
            </a:r>
            <a:endParaRPr kumimoji="0" lang="en-US" sz="16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endParaRPr>
          </a:p>
        </p:txBody>
      </p:sp>
      <p:sp>
        <p:nvSpPr>
          <p:cNvPr id="22" name="TextBox 21"/>
          <p:cNvSpPr txBox="1"/>
          <p:nvPr/>
        </p:nvSpPr>
        <p:spPr>
          <a:xfrm>
            <a:off x="6522739" y="3085910"/>
            <a:ext cx="3657323" cy="830997"/>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77777"/>
                </a:solidFill>
                <a:effectLst/>
                <a:uLnTx/>
                <a:uFillTx/>
                <a:latin typeface="Century Gothic"/>
                <a:ea typeface="+mn-ea"/>
                <a:cs typeface="+mn-cs"/>
              </a:rPr>
              <a:t>Guidance on improving visibility and access to information from acknowledgment messages.</a:t>
            </a:r>
          </a:p>
        </p:txBody>
      </p:sp>
      <p:cxnSp>
        <p:nvCxnSpPr>
          <p:cNvPr id="29" name="Straight Connector 28"/>
          <p:cNvCxnSpPr>
            <a:cxnSpLocks/>
          </p:cNvCxnSpPr>
          <p:nvPr/>
        </p:nvCxnSpPr>
        <p:spPr>
          <a:xfrm>
            <a:off x="5105882" y="3091570"/>
            <a:ext cx="447290" cy="333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436215" y="2732407"/>
            <a:ext cx="305258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a:ea typeface="+mn-ea"/>
                <a:cs typeface="+mn-cs"/>
              </a:rPr>
              <a:t>Acknowledgments</a:t>
            </a:r>
            <a:endParaRPr kumimoji="0" lang="en-US" sz="1600" b="0" i="0" u="none" strike="noStrike" kern="1200" cap="none" spc="0" normalizeH="0" baseline="0" noProof="0">
              <a:ln>
                <a:noFill/>
              </a:ln>
              <a:solidFill>
                <a:srgbClr val="333333"/>
              </a:solidFill>
              <a:effectLst/>
              <a:uLnTx/>
              <a:uFillTx/>
              <a:latin typeface="Century Gothic" panose="020F0302020204030204"/>
              <a:ea typeface="+mn-ea"/>
              <a:cs typeface="+mn-cs"/>
            </a:endParaRPr>
          </a:p>
        </p:txBody>
      </p:sp>
      <p:sp>
        <p:nvSpPr>
          <p:cNvPr id="31" name="TextBox 30"/>
          <p:cNvSpPr txBox="1"/>
          <p:nvPr/>
        </p:nvSpPr>
        <p:spPr>
          <a:xfrm>
            <a:off x="5544859" y="1094020"/>
            <a:ext cx="411938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a:ea typeface="+mn-ea"/>
                <a:cs typeface="+mn-cs"/>
              </a:rPr>
              <a:t>Transport Protocol</a:t>
            </a:r>
            <a:endParaRPr kumimoji="0" lang="en-US" sz="1600" b="0" i="0" u="none" strike="noStrike" kern="1200" cap="none" spc="0" normalizeH="0" baseline="0" noProof="0">
              <a:ln>
                <a:noFill/>
              </a:ln>
              <a:solidFill>
                <a:srgbClr val="1E22AA"/>
              </a:solidFill>
              <a:effectLst/>
              <a:uLnTx/>
              <a:uFillTx/>
              <a:latin typeface="Century Gothic" panose="020F0302020204030204"/>
              <a:ea typeface="+mn-ea"/>
              <a:cs typeface="+mn-cs"/>
            </a:endParaRPr>
          </a:p>
        </p:txBody>
      </p:sp>
      <p:sp>
        <p:nvSpPr>
          <p:cNvPr id="2" name="Footer Placeholder 1">
            <a:extLst>
              <a:ext uri="{FF2B5EF4-FFF2-40B4-BE49-F238E27FC236}">
                <a16:creationId xmlns:a16="http://schemas.microsoft.com/office/drawing/2014/main" id="{1E253F13-2700-F647-BF43-99D10C2BD1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3" name="Slide Number Placeholder 2">
            <a:extLst>
              <a:ext uri="{FF2B5EF4-FFF2-40B4-BE49-F238E27FC236}">
                <a16:creationId xmlns:a16="http://schemas.microsoft.com/office/drawing/2014/main" id="{AB09FC29-7B25-B5A1-B9FA-23C2340B7BE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F28D37EC-6D33-3A59-8667-8526038F3CC3}"/>
              </a:ext>
            </a:extLst>
          </p:cNvPr>
          <p:cNvSpPr/>
          <p:nvPr/>
        </p:nvSpPr>
        <p:spPr>
          <a:xfrm>
            <a:off x="4939249" y="4368170"/>
            <a:ext cx="701268" cy="7012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B865F60-0151-FFA8-EB11-57131AED744E}"/>
              </a:ext>
            </a:extLst>
          </p:cNvPr>
          <p:cNvSpPr txBox="1"/>
          <p:nvPr/>
        </p:nvSpPr>
        <p:spPr>
          <a:xfrm>
            <a:off x="5876144" y="4726718"/>
            <a:ext cx="4406623" cy="1077218"/>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77777"/>
                </a:solidFill>
                <a:effectLst/>
                <a:uLnTx/>
                <a:uFillTx/>
                <a:latin typeface="Century Gothic"/>
                <a:ea typeface="+mn-ea"/>
                <a:cs typeface="+mn-cs"/>
              </a:rPr>
              <a:t>A brief for policymakers describes the impact of patient matching challenges on immunization data exchange (currently under CDC review).</a:t>
            </a:r>
          </a:p>
        </p:txBody>
      </p:sp>
      <p:sp>
        <p:nvSpPr>
          <p:cNvPr id="19" name="TextBox 18">
            <a:extLst>
              <a:ext uri="{FF2B5EF4-FFF2-40B4-BE49-F238E27FC236}">
                <a16:creationId xmlns:a16="http://schemas.microsoft.com/office/drawing/2014/main" id="{7BFD3229-03A6-47A5-63B4-B72A6A0A65C1}"/>
              </a:ext>
            </a:extLst>
          </p:cNvPr>
          <p:cNvSpPr txBox="1"/>
          <p:nvPr/>
        </p:nvSpPr>
        <p:spPr>
          <a:xfrm>
            <a:off x="5786159" y="4372001"/>
            <a:ext cx="354788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a:ea typeface="+mn-ea"/>
                <a:cs typeface="+mn-cs"/>
              </a:rPr>
              <a:t>Patient Matching</a:t>
            </a:r>
            <a:endParaRPr kumimoji="0" lang="en-US" sz="2000" b="0" i="0" u="none" strike="noStrike" kern="1200" cap="none" spc="0" normalizeH="0" baseline="0" noProof="0">
              <a:ln>
                <a:noFill/>
              </a:ln>
              <a:solidFill>
                <a:srgbClr val="1E22AA"/>
              </a:solidFill>
              <a:effectLst/>
              <a:uLnTx/>
              <a:uFillTx/>
              <a:latin typeface="Century Gothic" panose="020F0302020204030204"/>
              <a:ea typeface="+mn-ea"/>
              <a:cs typeface="+mn-cs"/>
            </a:endParaRPr>
          </a:p>
        </p:txBody>
      </p:sp>
      <p:pic>
        <p:nvPicPr>
          <p:cNvPr id="24" name="Graphic 23">
            <a:extLst>
              <a:ext uri="{FF2B5EF4-FFF2-40B4-BE49-F238E27FC236}">
                <a16:creationId xmlns:a16="http://schemas.microsoft.com/office/drawing/2014/main" id="{665FC2EF-EB01-8B7D-8DCC-6B34A9B56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8794" y="1231002"/>
            <a:ext cx="434659" cy="434659"/>
          </a:xfrm>
          <a:prstGeom prst="rect">
            <a:avLst/>
          </a:prstGeom>
        </p:spPr>
      </p:pic>
      <p:pic>
        <p:nvPicPr>
          <p:cNvPr id="27" name="Graphic 26">
            <a:extLst>
              <a:ext uri="{FF2B5EF4-FFF2-40B4-BE49-F238E27FC236}">
                <a16:creationId xmlns:a16="http://schemas.microsoft.com/office/drawing/2014/main" id="{675DB894-25F0-AA78-7966-2286A50FF2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9781" y="2930947"/>
            <a:ext cx="380384" cy="309615"/>
          </a:xfrm>
          <a:prstGeom prst="rect">
            <a:avLst/>
          </a:prstGeom>
        </p:spPr>
      </p:pic>
      <p:pic>
        <p:nvPicPr>
          <p:cNvPr id="33" name="Graphic 32">
            <a:extLst>
              <a:ext uri="{FF2B5EF4-FFF2-40B4-BE49-F238E27FC236}">
                <a16:creationId xmlns:a16="http://schemas.microsoft.com/office/drawing/2014/main" id="{AF8245A7-C803-B38A-CF53-C8A9619DE61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03717" y="4520858"/>
            <a:ext cx="400111" cy="409416"/>
          </a:xfrm>
          <a:prstGeom prst="rect">
            <a:avLst/>
          </a:prstGeom>
        </p:spPr>
      </p:pic>
      <p:pic>
        <p:nvPicPr>
          <p:cNvPr id="36" name="Picture Placeholder 6" descr="Shape, circle&#10;&#10;Description automatically generated">
            <a:extLst>
              <a:ext uri="{FF2B5EF4-FFF2-40B4-BE49-F238E27FC236}">
                <a16:creationId xmlns:a16="http://schemas.microsoft.com/office/drawing/2014/main" id="{26A218FE-F3A7-2B98-174D-0933EDAC96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482" t="11874" r="18184" b="35843"/>
          <a:stretch/>
        </p:blipFill>
        <p:spPr>
          <a:xfrm rot="19800000">
            <a:off x="1469265" y="2020593"/>
            <a:ext cx="3224225" cy="3225424"/>
          </a:xfrm>
          <a:prstGeom prst="ellipse">
            <a:avLst/>
          </a:prstGeom>
          <a:noFill/>
          <a:ln>
            <a:noFill/>
          </a:ln>
        </p:spPr>
      </p:pic>
      <p:sp>
        <p:nvSpPr>
          <p:cNvPr id="41" name="Oval 40">
            <a:extLst>
              <a:ext uri="{FF2B5EF4-FFF2-40B4-BE49-F238E27FC236}">
                <a16:creationId xmlns:a16="http://schemas.microsoft.com/office/drawing/2014/main" id="{3507B162-BE73-DC88-3557-744314DA7FD7}"/>
              </a:ext>
            </a:extLst>
          </p:cNvPr>
          <p:cNvSpPr/>
          <p:nvPr/>
        </p:nvSpPr>
        <p:spPr>
          <a:xfrm>
            <a:off x="2186968" y="1666977"/>
            <a:ext cx="2944314" cy="30713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Prometo Medium" panose="020B0604020202020204" charset="0"/>
                <a:cs typeface="Prometo Medium" panose="020B0604020202020204" charset="0"/>
              </a:rPr>
              <a:t>IIP Solutions &amp; Resources</a:t>
            </a:r>
          </a:p>
        </p:txBody>
      </p:sp>
    </p:spTree>
    <p:extLst>
      <p:ext uri="{BB962C8B-B14F-4D97-AF65-F5344CB8AC3E}">
        <p14:creationId xmlns:p14="http://schemas.microsoft.com/office/powerpoint/2010/main" val="22274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Shape, circle&#10;&#10;Description automatically generated">
            <a:extLst>
              <a:ext uri="{FF2B5EF4-FFF2-40B4-BE49-F238E27FC236}">
                <a16:creationId xmlns:a16="http://schemas.microsoft.com/office/drawing/2014/main" id="{59B04F13-0E3E-1188-81B1-359F001CD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11874" r="18184" b="35843"/>
          <a:stretch/>
        </p:blipFill>
        <p:spPr>
          <a:xfrm rot="19800000">
            <a:off x="1469264" y="2200509"/>
            <a:ext cx="3224225" cy="3225424"/>
          </a:xfrm>
          <a:prstGeom prst="ellipse">
            <a:avLst/>
          </a:prstGeom>
          <a:noFill/>
          <a:ln>
            <a:noFill/>
          </a:ln>
        </p:spPr>
      </p:pic>
      <p:sp>
        <p:nvSpPr>
          <p:cNvPr id="37" name="Oval 36"/>
          <p:cNvSpPr/>
          <p:nvPr/>
        </p:nvSpPr>
        <p:spPr>
          <a:xfrm>
            <a:off x="4675772" y="128091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8" name="Oval 37"/>
          <p:cNvSpPr/>
          <p:nvPr/>
        </p:nvSpPr>
        <p:spPr>
          <a:xfrm>
            <a:off x="5553171" y="2917616"/>
            <a:ext cx="701268" cy="7012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25" name="Straight Connector 24"/>
          <p:cNvCxnSpPr>
            <a:cxnSpLocks/>
          </p:cNvCxnSpPr>
          <p:nvPr/>
        </p:nvCxnSpPr>
        <p:spPr>
          <a:xfrm flipV="1">
            <a:off x="4478866" y="1879488"/>
            <a:ext cx="299604" cy="36905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22143" y="1666756"/>
            <a:ext cx="4559023" cy="584775"/>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77777"/>
                </a:solidFill>
                <a:effectLst/>
                <a:uLnTx/>
                <a:uFillTx/>
                <a:latin typeface="Century Gothic"/>
                <a:ea typeface="+mn-ea"/>
                <a:cs typeface="+mn-cs"/>
              </a:rPr>
              <a:t>Guidance with strategies to address multiple patients matched in an immunization query.</a:t>
            </a:r>
          </a:p>
        </p:txBody>
      </p:sp>
      <p:sp>
        <p:nvSpPr>
          <p:cNvPr id="22" name="TextBox 21"/>
          <p:cNvSpPr txBox="1"/>
          <p:nvPr/>
        </p:nvSpPr>
        <p:spPr>
          <a:xfrm>
            <a:off x="6522738" y="3278526"/>
            <a:ext cx="4165323" cy="830997"/>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77777"/>
                </a:solidFill>
                <a:effectLst/>
                <a:uLnTx/>
                <a:uFillTx/>
                <a:latin typeface="Century Gothic"/>
                <a:ea typeface="+mn-ea"/>
                <a:cs typeface="+mn-cs"/>
              </a:rPr>
              <a:t>Toolkit provides strategies to expand query capability and support public health interoperability.</a:t>
            </a:r>
          </a:p>
        </p:txBody>
      </p:sp>
      <p:cxnSp>
        <p:nvCxnSpPr>
          <p:cNvPr id="29" name="Straight Connector 28"/>
          <p:cNvCxnSpPr>
            <a:cxnSpLocks/>
          </p:cNvCxnSpPr>
          <p:nvPr/>
        </p:nvCxnSpPr>
        <p:spPr>
          <a:xfrm>
            <a:off x="5105881" y="3271486"/>
            <a:ext cx="447290" cy="3335"/>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436214" y="2912323"/>
            <a:ext cx="222708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a:ea typeface="+mn-ea"/>
                <a:cs typeface="+mn-cs"/>
              </a:rPr>
              <a:t>Bulk Query</a:t>
            </a:r>
            <a:endParaRPr kumimoji="0" lang="en-US" sz="2000" b="0" i="0" u="none" strike="noStrike" kern="1200" cap="none" spc="0" normalizeH="0" baseline="0" noProof="0">
              <a:ln>
                <a:noFill/>
              </a:ln>
              <a:solidFill>
                <a:srgbClr val="333333"/>
              </a:solidFill>
              <a:effectLst/>
              <a:uLnTx/>
              <a:uFillTx/>
              <a:latin typeface="Century Gothic" panose="020F0302020204030204"/>
              <a:ea typeface="+mn-ea"/>
              <a:cs typeface="+mn-cs"/>
            </a:endParaRPr>
          </a:p>
        </p:txBody>
      </p:sp>
      <p:sp>
        <p:nvSpPr>
          <p:cNvPr id="31" name="TextBox 30"/>
          <p:cNvSpPr txBox="1"/>
          <p:nvPr/>
        </p:nvSpPr>
        <p:spPr>
          <a:xfrm>
            <a:off x="5544858" y="1273936"/>
            <a:ext cx="411938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a:ea typeface="+mn-ea"/>
                <a:cs typeface="+mn-cs"/>
              </a:rPr>
              <a:t>Multiple Match Query</a:t>
            </a:r>
            <a:endParaRPr kumimoji="0" lang="en-US" sz="2000" b="0" i="0" u="none" strike="noStrike" kern="1200" cap="none" spc="0" normalizeH="0" baseline="0" noProof="0">
              <a:ln>
                <a:noFill/>
              </a:ln>
              <a:solidFill>
                <a:srgbClr val="333333"/>
              </a:solidFill>
              <a:effectLst/>
              <a:uLnTx/>
              <a:uFillTx/>
              <a:latin typeface="Century Gothic" panose="020F0302020204030204"/>
              <a:ea typeface="+mn-ea"/>
              <a:cs typeface="+mn-cs"/>
            </a:endParaRPr>
          </a:p>
        </p:txBody>
      </p:sp>
      <p:sp>
        <p:nvSpPr>
          <p:cNvPr id="40" name="Oval 39"/>
          <p:cNvSpPr/>
          <p:nvPr/>
        </p:nvSpPr>
        <p:spPr>
          <a:xfrm>
            <a:off x="2186967" y="1846893"/>
            <a:ext cx="2944314" cy="30713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Prometo Medium" panose="020B0604020202020204" charset="0"/>
                <a:cs typeface="Prometo Medium" panose="020B0604020202020204" charset="0"/>
              </a:rPr>
              <a:t>IIP Solutions &amp; Resources</a:t>
            </a:r>
          </a:p>
        </p:txBody>
      </p:sp>
      <p:sp>
        <p:nvSpPr>
          <p:cNvPr id="2" name="Footer Placeholder 1">
            <a:extLst>
              <a:ext uri="{FF2B5EF4-FFF2-40B4-BE49-F238E27FC236}">
                <a16:creationId xmlns:a16="http://schemas.microsoft.com/office/drawing/2014/main" id="{1E253F13-2700-F647-BF43-99D10C2BD1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3" name="Slide Number Placeholder 2">
            <a:extLst>
              <a:ext uri="{FF2B5EF4-FFF2-40B4-BE49-F238E27FC236}">
                <a16:creationId xmlns:a16="http://schemas.microsoft.com/office/drawing/2014/main" id="{AB09FC29-7B25-B5A1-B9FA-23C2340B7BE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741F1A92-E726-C83B-2CB2-4E77253008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5720" y="1463753"/>
            <a:ext cx="465820" cy="324991"/>
          </a:xfrm>
          <a:prstGeom prst="rect">
            <a:avLst/>
          </a:prstGeom>
        </p:spPr>
      </p:pic>
      <p:pic>
        <p:nvPicPr>
          <p:cNvPr id="8" name="Graphic 7">
            <a:extLst>
              <a:ext uri="{FF2B5EF4-FFF2-40B4-BE49-F238E27FC236}">
                <a16:creationId xmlns:a16="http://schemas.microsoft.com/office/drawing/2014/main" id="{707AB453-D5B9-5EC3-ABE6-98B5AB6D23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732" y="3063046"/>
            <a:ext cx="409162" cy="409162"/>
          </a:xfrm>
          <a:prstGeom prst="rect">
            <a:avLst/>
          </a:prstGeom>
        </p:spPr>
      </p:pic>
    </p:spTree>
    <p:extLst>
      <p:ext uri="{BB962C8B-B14F-4D97-AF65-F5344CB8AC3E}">
        <p14:creationId xmlns:p14="http://schemas.microsoft.com/office/powerpoint/2010/main" val="3789356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Shape, circle&#10;&#10;Description automatically generated">
            <a:extLst>
              <a:ext uri="{FF2B5EF4-FFF2-40B4-BE49-F238E27FC236}">
                <a16:creationId xmlns:a16="http://schemas.microsoft.com/office/drawing/2014/main" id="{59B04F13-0E3E-1188-81B1-359F001CD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11874" r="18184" b="35843"/>
          <a:stretch/>
        </p:blipFill>
        <p:spPr>
          <a:xfrm rot="19800000">
            <a:off x="1122726" y="2107418"/>
            <a:ext cx="3504372" cy="3550394"/>
          </a:xfrm>
          <a:prstGeom prst="ellipse">
            <a:avLst/>
          </a:prstGeom>
          <a:noFill/>
          <a:ln>
            <a:noFill/>
          </a:ln>
        </p:spPr>
      </p:pic>
      <p:sp>
        <p:nvSpPr>
          <p:cNvPr id="37" name="Oval 36"/>
          <p:cNvSpPr/>
          <p:nvPr/>
        </p:nvSpPr>
        <p:spPr>
          <a:xfrm>
            <a:off x="4675772" y="1280918"/>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8" name="Oval 37"/>
          <p:cNvSpPr/>
          <p:nvPr/>
        </p:nvSpPr>
        <p:spPr>
          <a:xfrm>
            <a:off x="5329053" y="3735645"/>
            <a:ext cx="701268" cy="7012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25" name="Straight Connector 24"/>
          <p:cNvCxnSpPr>
            <a:cxnSpLocks/>
          </p:cNvCxnSpPr>
          <p:nvPr/>
        </p:nvCxnSpPr>
        <p:spPr>
          <a:xfrm flipV="1">
            <a:off x="4478866" y="1879488"/>
            <a:ext cx="299604" cy="369056"/>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04850" y="4210492"/>
            <a:ext cx="4959561" cy="2800767"/>
          </a:xfrm>
          <a:prstGeom prst="rect">
            <a:avLst/>
          </a:prstGeom>
          <a:noFill/>
        </p:spPr>
        <p:txBody>
          <a:bodyPr wrap="square" lIns="0" tIns="45720" rIns="0" bIns="45720" rtlCol="0" anchor="t">
            <a:spAutoFit/>
          </a:bodyPr>
          <a:lstStyle/>
          <a:p>
            <a:pPr>
              <a:defRPr/>
            </a:pPr>
            <a:r>
              <a:rPr lang="en-US" sz="1600" dirty="0">
                <a:solidFill>
                  <a:srgbClr val="777777"/>
                </a:solidFill>
                <a:latin typeface="Century Gothic"/>
              </a:rPr>
              <a:t>Out of sync code set values (e.g., NDCs for annual flu vaccine or new vaccines) between immunization data exchange partners impedes data interoperability and can prevent patients’ vaccinations from being recorded properly within IIS.</a:t>
            </a:r>
          </a:p>
          <a:p>
            <a:pPr marL="0" marR="0" lvl="0" indent="0" algn="l" defTabSz="914400">
              <a:lnSpc>
                <a:spcPct val="100000"/>
              </a:lnSpc>
              <a:spcBef>
                <a:spcPts val="0"/>
              </a:spcBef>
              <a:spcAft>
                <a:spcPts val="0"/>
              </a:spcAft>
              <a:buClrTx/>
              <a:buSzTx/>
              <a:buFontTx/>
              <a:buNone/>
              <a:tabLst/>
              <a:defRPr/>
            </a:pPr>
            <a:endParaRPr lang="en-US" sz="1600" dirty="0">
              <a:solidFill>
                <a:srgbClr val="777777"/>
              </a:solidFill>
              <a:latin typeface="Century Gothic"/>
            </a:endParaRPr>
          </a:p>
          <a:p>
            <a:pPr>
              <a:defRPr/>
            </a:pPr>
            <a:r>
              <a:rPr lang="en-US" sz="1600" dirty="0">
                <a:solidFill>
                  <a:srgbClr val="777777"/>
                </a:solidFill>
                <a:latin typeface="Century Gothic"/>
              </a:rPr>
              <a:t>Work underway to understand challenges and summarize identified best practices.</a:t>
            </a:r>
          </a:p>
          <a:p>
            <a:pPr>
              <a:defRPr/>
            </a:pPr>
            <a:endParaRPr lang="en-US" sz="1600" dirty="0">
              <a:latin typeface="Century Gothic"/>
            </a:endParaRPr>
          </a:p>
          <a:p>
            <a:pPr>
              <a:defRPr/>
            </a:pPr>
            <a:endParaRPr lang="en-US" sz="1600" dirty="0">
              <a:solidFill>
                <a:srgbClr val="777777"/>
              </a:solidFill>
              <a:latin typeface="Century Gothic"/>
            </a:endParaRPr>
          </a:p>
        </p:txBody>
      </p:sp>
      <p:sp>
        <p:nvSpPr>
          <p:cNvPr id="22" name="TextBox 21"/>
          <p:cNvSpPr txBox="1"/>
          <p:nvPr/>
        </p:nvSpPr>
        <p:spPr>
          <a:xfrm>
            <a:off x="5675196" y="1261370"/>
            <a:ext cx="4477938" cy="2071872"/>
          </a:xfrm>
          <a:prstGeom prst="rect">
            <a:avLst/>
          </a:prstGeom>
          <a:noFill/>
        </p:spPr>
        <p:txBody>
          <a:bodyPr wrap="square" lIns="0" tIns="45720" rIns="0" bIns="45720" rtlCol="0" anchor="t">
            <a:spAutoFit/>
          </a:bodyPr>
          <a:lstStyle/>
          <a:p>
            <a:pPr>
              <a:defRPr/>
            </a:pPr>
            <a:r>
              <a:rPr lang="en-US" sz="1600" dirty="0">
                <a:solidFill>
                  <a:srgbClr val="777777"/>
                </a:solidFill>
                <a:latin typeface="Century Gothic"/>
              </a:rPr>
              <a:t>Inconsistency in how data is entered such as dates entered in the future, birth date discrepancies, or missing fields can cause IIS to reject immunization messages.</a:t>
            </a:r>
          </a:p>
          <a:p>
            <a:pPr marL="0" marR="0" lvl="0" indent="0" algn="l" defTabSz="914400">
              <a:lnSpc>
                <a:spcPct val="100000"/>
              </a:lnSpc>
              <a:spcBef>
                <a:spcPts val="0"/>
              </a:spcBef>
              <a:spcAft>
                <a:spcPts val="0"/>
              </a:spcAft>
              <a:buClrTx/>
              <a:buSzTx/>
              <a:buFontTx/>
              <a:buNone/>
              <a:tabLst/>
              <a:defRPr/>
            </a:pPr>
            <a:endParaRPr lang="en-US" sz="1600" b="0" i="0" u="none" strike="noStrike" kern="1200" cap="none" spc="0" normalizeH="0" baseline="0" noProof="0" dirty="0">
              <a:ln>
                <a:noFill/>
              </a:ln>
              <a:effectLst/>
              <a:uLnTx/>
              <a:uFillTx/>
              <a:latin typeface="Century Gothic"/>
            </a:endParaRPr>
          </a:p>
          <a:p>
            <a:pPr>
              <a:defRPr/>
            </a:pPr>
            <a:r>
              <a:rPr lang="en-US" sz="1600" dirty="0">
                <a:solidFill>
                  <a:srgbClr val="777777"/>
                </a:solidFill>
                <a:latin typeface="Century Gothic"/>
              </a:rPr>
              <a:t>Workgroup in progress to develop pre-submission data validation resources.</a:t>
            </a:r>
          </a:p>
          <a:p>
            <a:pPr>
              <a:defRPr/>
            </a:pPr>
            <a:endParaRPr lang="en-US" sz="1600" dirty="0">
              <a:solidFill>
                <a:srgbClr val="777777"/>
              </a:solidFill>
              <a:latin typeface="Century Gothic"/>
            </a:endParaRPr>
          </a:p>
        </p:txBody>
      </p:sp>
      <p:cxnSp>
        <p:nvCxnSpPr>
          <p:cNvPr id="29" name="Straight Connector 28"/>
          <p:cNvCxnSpPr>
            <a:cxnSpLocks/>
          </p:cNvCxnSpPr>
          <p:nvPr/>
        </p:nvCxnSpPr>
        <p:spPr>
          <a:xfrm>
            <a:off x="5072264" y="4022281"/>
            <a:ext cx="245584" cy="3334"/>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00037" y="3808794"/>
            <a:ext cx="2227082" cy="400110"/>
          </a:xfrm>
          <a:prstGeom prst="rect">
            <a:avLst/>
          </a:prstGeom>
          <a:noFill/>
        </p:spPr>
        <p:txBody>
          <a:bodyPr wrap="square" lIns="91440" tIns="45720" rIns="91440" bIns="45720" rtlCol="0" anchor="t">
            <a:spAutoFit/>
          </a:bodyPr>
          <a:lstStyle/>
          <a:p>
            <a:pPr>
              <a:defRPr/>
            </a:pPr>
            <a:r>
              <a:rPr lang="en-US" sz="2000" i="1">
                <a:solidFill>
                  <a:srgbClr val="1E22AA"/>
                </a:solidFill>
                <a:latin typeface="Prometo Medium"/>
                <a:cs typeface="Prometo Medium"/>
              </a:rPr>
              <a:t>Code Sets</a:t>
            </a:r>
            <a:endParaRPr lang="en-US" sz="2000" b="0" i="1" u="none" strike="noStrike" kern="1200" cap="none" spc="0" normalizeH="0" baseline="0" noProof="0">
              <a:ln>
                <a:noFill/>
              </a:ln>
              <a:solidFill>
                <a:srgbClr val="1E22AA"/>
              </a:solidFill>
              <a:effectLst/>
              <a:uLnTx/>
              <a:uFillTx/>
              <a:latin typeface="Prometo Medium"/>
              <a:cs typeface="Prometo Medium"/>
            </a:endParaRPr>
          </a:p>
        </p:txBody>
      </p:sp>
      <p:sp>
        <p:nvSpPr>
          <p:cNvPr id="31" name="TextBox 30"/>
          <p:cNvSpPr txBox="1"/>
          <p:nvPr/>
        </p:nvSpPr>
        <p:spPr>
          <a:xfrm>
            <a:off x="5533652" y="948965"/>
            <a:ext cx="4119382" cy="400110"/>
          </a:xfrm>
          <a:prstGeom prst="rect">
            <a:avLst/>
          </a:prstGeom>
          <a:noFill/>
        </p:spPr>
        <p:txBody>
          <a:bodyPr wrap="square" lIns="91440" tIns="45720" rIns="91440" bIns="45720" rtlCol="0" anchor="t">
            <a:spAutoFit/>
          </a:bodyPr>
          <a:lstStyle/>
          <a:p>
            <a:pPr>
              <a:defRPr/>
            </a:pPr>
            <a:r>
              <a:rPr lang="en-US" sz="2000" i="1">
                <a:solidFill>
                  <a:srgbClr val="1E22AA"/>
                </a:solidFill>
                <a:latin typeface="Prometo Medium"/>
                <a:cs typeface="Prometo Medium"/>
              </a:rPr>
              <a:t>Data Validation</a:t>
            </a:r>
            <a:endParaRPr lang="en-US" sz="2000" b="0" i="1" u="none" strike="noStrike" kern="1200" cap="none" spc="0" normalizeH="0" baseline="0" noProof="0">
              <a:ln>
                <a:noFill/>
              </a:ln>
              <a:solidFill>
                <a:srgbClr val="1E22AA"/>
              </a:solidFill>
              <a:effectLst/>
              <a:uLnTx/>
              <a:uFillTx/>
              <a:latin typeface="Prometo Medium"/>
              <a:cs typeface="Prometo Medium"/>
            </a:endParaRPr>
          </a:p>
        </p:txBody>
      </p:sp>
      <p:sp>
        <p:nvSpPr>
          <p:cNvPr id="40" name="Oval 39"/>
          <p:cNvSpPr/>
          <p:nvPr/>
        </p:nvSpPr>
        <p:spPr>
          <a:xfrm>
            <a:off x="1537028" y="1846893"/>
            <a:ext cx="3560636" cy="34523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800" b="1" i="1" dirty="0">
                <a:solidFill>
                  <a:srgbClr val="FFFFFF"/>
                </a:solidFill>
                <a:latin typeface="Prometo Medium" panose="020B0604020202020204" charset="0"/>
                <a:cs typeface="Prometo Medium" panose="020B0604020202020204" charset="0"/>
              </a:rPr>
              <a:t>Current IIP</a:t>
            </a:r>
            <a:r>
              <a:rPr kumimoji="0" lang="en-US" sz="2800" b="1" i="1" u="none" strike="noStrike" kern="1200" cap="none" spc="0" normalizeH="0" baseline="0" noProof="0" dirty="0">
                <a:ln>
                  <a:noFill/>
                </a:ln>
                <a:solidFill>
                  <a:srgbClr val="FFFFFF"/>
                </a:solidFill>
                <a:effectLst/>
                <a:uLnTx/>
                <a:uFillTx/>
                <a:latin typeface="Prometo Medium" panose="020B0604020202020204" charset="0"/>
                <a:cs typeface="Prometo Medium" panose="020B0604020202020204" charset="0"/>
              </a:rPr>
              <a:t> </a:t>
            </a:r>
            <a:r>
              <a:rPr lang="en-US" sz="2800" b="1" i="1" dirty="0">
                <a:solidFill>
                  <a:srgbClr val="FFFFFF"/>
                </a:solidFill>
                <a:latin typeface="Prometo Medium" panose="020B0604020202020204" charset="0"/>
                <a:cs typeface="Prometo Medium" panose="020B0604020202020204" charset="0"/>
              </a:rPr>
              <a:t>Collaborative Topics</a:t>
            </a:r>
            <a:endParaRPr lang="en-US" sz="2800" b="1" i="1" u="none" strike="noStrike" kern="1200" cap="none" spc="0" normalizeH="0" baseline="0" noProof="0" dirty="0">
              <a:ln>
                <a:noFill/>
              </a:ln>
              <a:solidFill>
                <a:srgbClr val="FFFFFF"/>
              </a:solidFill>
              <a:effectLst/>
              <a:uLnTx/>
              <a:uFillTx/>
              <a:latin typeface="Prometo Medium" panose="020B0604020202020204" charset="0"/>
              <a:cs typeface="Prometo Medium" panose="020B0604020202020204" charset="0"/>
            </a:endParaRPr>
          </a:p>
        </p:txBody>
      </p:sp>
      <p:sp>
        <p:nvSpPr>
          <p:cNvPr id="2" name="Footer Placeholder 1">
            <a:extLst>
              <a:ext uri="{FF2B5EF4-FFF2-40B4-BE49-F238E27FC236}">
                <a16:creationId xmlns:a16="http://schemas.microsoft.com/office/drawing/2014/main" id="{1E253F13-2700-F647-BF43-99D10C2BD19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3" name="Slide Number Placeholder 2">
            <a:extLst>
              <a:ext uri="{FF2B5EF4-FFF2-40B4-BE49-F238E27FC236}">
                <a16:creationId xmlns:a16="http://schemas.microsoft.com/office/drawing/2014/main" id="{AB09FC29-7B25-B5A1-B9FA-23C2340B7BE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741F1A92-E726-C83B-2CB2-4E77253008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85720" y="1463753"/>
            <a:ext cx="465820" cy="324991"/>
          </a:xfrm>
          <a:prstGeom prst="rect">
            <a:avLst/>
          </a:prstGeom>
        </p:spPr>
      </p:pic>
      <p:pic>
        <p:nvPicPr>
          <p:cNvPr id="8" name="Graphic 7">
            <a:extLst>
              <a:ext uri="{FF2B5EF4-FFF2-40B4-BE49-F238E27FC236}">
                <a16:creationId xmlns:a16="http://schemas.microsoft.com/office/drawing/2014/main" id="{707AB453-D5B9-5EC3-ABE6-98B5AB6D23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0615" y="3892281"/>
            <a:ext cx="409162" cy="409162"/>
          </a:xfrm>
          <a:prstGeom prst="rect">
            <a:avLst/>
          </a:prstGeom>
        </p:spPr>
      </p:pic>
    </p:spTree>
    <p:extLst>
      <p:ext uri="{BB962C8B-B14F-4D97-AF65-F5344CB8AC3E}">
        <p14:creationId xmlns:p14="http://schemas.microsoft.com/office/powerpoint/2010/main" val="1359261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a:cxnSpLocks/>
          </p:cNvCxnSpPr>
          <p:nvPr/>
        </p:nvCxnSpPr>
        <p:spPr>
          <a:xfrm>
            <a:off x="1523216" y="2586866"/>
            <a:ext cx="72323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6BB2167-8CA2-0EF9-765A-F1959C0F7C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2" name="Title 1"/>
          <p:cNvSpPr>
            <a:spLocks noGrp="1"/>
          </p:cNvSpPr>
          <p:nvPr>
            <p:ph type="title"/>
          </p:nvPr>
        </p:nvSpPr>
        <p:spPr/>
        <p:txBody>
          <a:bodyPr wrap="none"/>
          <a:lstStyle/>
          <a:p>
            <a:r>
              <a:rPr lang="en-US">
                <a:latin typeface="Prometo Medium"/>
              </a:rPr>
              <a:t>2023 IIP Collaborative Priorities</a:t>
            </a:r>
          </a:p>
        </p:txBody>
      </p:sp>
      <p:sp>
        <p:nvSpPr>
          <p:cNvPr id="5" name="Footer Placeholder 4">
            <a:extLst>
              <a:ext uri="{FF2B5EF4-FFF2-40B4-BE49-F238E27FC236}">
                <a16:creationId xmlns:a16="http://schemas.microsoft.com/office/drawing/2014/main" id="{007FC953-282C-D042-98B3-BE60C1E5B028}"/>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29" name="TextBox 28">
            <a:extLst>
              <a:ext uri="{FF2B5EF4-FFF2-40B4-BE49-F238E27FC236}">
                <a16:creationId xmlns:a16="http://schemas.microsoft.com/office/drawing/2014/main" id="{6781381A-D332-9749-B903-F650A74FEA68}"/>
              </a:ext>
            </a:extLst>
          </p:cNvPr>
          <p:cNvSpPr txBox="1"/>
          <p:nvPr/>
        </p:nvSpPr>
        <p:spPr>
          <a:xfrm>
            <a:off x="893893" y="2912498"/>
            <a:ext cx="2341277" cy="646331"/>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Immunization Data from Pharmacies</a:t>
            </a:r>
            <a:endParaRPr kumimoji="0" lang="en-US" sz="1800" b="0" i="0" u="none" strike="noStrike" kern="1200" cap="none" spc="0" normalizeH="0" baseline="0" noProof="0" dirty="0">
              <a:ln>
                <a:noFill/>
              </a:ln>
              <a:solidFill>
                <a:srgbClr val="333333"/>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12F1EE56-A6F6-7A49-B147-EB202757F200}"/>
              </a:ext>
            </a:extLst>
          </p:cNvPr>
          <p:cNvSpPr/>
          <p:nvPr/>
        </p:nvSpPr>
        <p:spPr>
          <a:xfrm>
            <a:off x="883136" y="2266826"/>
            <a:ext cx="640080" cy="6400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36" name="TextBox 35">
            <a:extLst>
              <a:ext uri="{FF2B5EF4-FFF2-40B4-BE49-F238E27FC236}">
                <a16:creationId xmlns:a16="http://schemas.microsoft.com/office/drawing/2014/main" id="{289AC446-2DF0-7840-AAA8-7DA20DA1906A}"/>
              </a:ext>
            </a:extLst>
          </p:cNvPr>
          <p:cNvSpPr txBox="1"/>
          <p:nvPr/>
        </p:nvSpPr>
        <p:spPr>
          <a:xfrm>
            <a:off x="4654563" y="2924593"/>
            <a:ext cx="2910965" cy="923330"/>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Immunization Submissions Prior to the Assignments of Legal Baby Name</a:t>
            </a:r>
            <a:endParaRPr kumimoji="0" lang="en-US" sz="1800" b="0" i="0" u="none" strike="noStrike" kern="1200" cap="none" spc="0" normalizeH="0" baseline="0" noProof="0" dirty="0">
              <a:ln>
                <a:noFill/>
              </a:ln>
              <a:solidFill>
                <a:srgbClr val="1E22AA"/>
              </a:solidFill>
              <a:effectLst/>
              <a:uLnTx/>
              <a:uFillTx/>
              <a:latin typeface="Century Gothic" panose="020F0302020204030204"/>
              <a:ea typeface="+mn-ea"/>
              <a:cs typeface="+mn-cs"/>
            </a:endParaRPr>
          </a:p>
        </p:txBody>
      </p:sp>
      <p:sp>
        <p:nvSpPr>
          <p:cNvPr id="34" name="Oval 33">
            <a:extLst>
              <a:ext uri="{FF2B5EF4-FFF2-40B4-BE49-F238E27FC236}">
                <a16:creationId xmlns:a16="http://schemas.microsoft.com/office/drawing/2014/main" id="{F048E345-0D72-4248-A4C2-EC503CC32127}"/>
              </a:ext>
            </a:extLst>
          </p:cNvPr>
          <p:cNvSpPr/>
          <p:nvPr/>
        </p:nvSpPr>
        <p:spPr>
          <a:xfrm>
            <a:off x="4654563" y="2266826"/>
            <a:ext cx="640080" cy="64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57" name="TextBox 56">
            <a:extLst>
              <a:ext uri="{FF2B5EF4-FFF2-40B4-BE49-F238E27FC236}">
                <a16:creationId xmlns:a16="http://schemas.microsoft.com/office/drawing/2014/main" id="{1168BE2F-6639-F346-B70A-F4794B2960DA}"/>
              </a:ext>
            </a:extLst>
          </p:cNvPr>
          <p:cNvSpPr txBox="1"/>
          <p:nvPr/>
        </p:nvSpPr>
        <p:spPr>
          <a:xfrm>
            <a:off x="8181439" y="2936688"/>
            <a:ext cx="2968234" cy="923330"/>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Triggers which Prompt Submission or Query Messages from EHRs to IIS</a:t>
            </a:r>
            <a:endParaRPr kumimoji="0" lang="en-US" sz="1800" b="0" i="0" u="none" strike="noStrike" kern="1200" cap="none" spc="0" normalizeH="0" baseline="0" noProof="0" dirty="0">
              <a:ln>
                <a:noFill/>
              </a:ln>
              <a:solidFill>
                <a:srgbClr val="333333"/>
              </a:solidFill>
              <a:effectLst/>
              <a:uLnTx/>
              <a:uFillTx/>
              <a:latin typeface="Century Gothic" panose="020F0302020204030204"/>
              <a:ea typeface="+mn-ea"/>
              <a:cs typeface="+mn-cs"/>
            </a:endParaRPr>
          </a:p>
        </p:txBody>
      </p:sp>
      <p:sp>
        <p:nvSpPr>
          <p:cNvPr id="55" name="Oval 54">
            <a:extLst>
              <a:ext uri="{FF2B5EF4-FFF2-40B4-BE49-F238E27FC236}">
                <a16:creationId xmlns:a16="http://schemas.microsoft.com/office/drawing/2014/main" id="{B2EED272-8589-3B45-9423-C33B812BFAEA}"/>
              </a:ext>
            </a:extLst>
          </p:cNvPr>
          <p:cNvSpPr/>
          <p:nvPr/>
        </p:nvSpPr>
        <p:spPr>
          <a:xfrm>
            <a:off x="8755597" y="2266826"/>
            <a:ext cx="640080" cy="640080"/>
          </a:xfrm>
          <a:prstGeom prst="ellipse">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4" name="TextBox 3"/>
          <p:cNvSpPr txBox="1"/>
          <p:nvPr/>
        </p:nvSpPr>
        <p:spPr>
          <a:xfrm>
            <a:off x="775562" y="3548480"/>
            <a:ext cx="3138175" cy="24622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a:ea typeface="+mn-ea"/>
                <a:cs typeface="+mn-cs"/>
              </a:rPr>
              <a:t>Address bi-directional immunization data exchange challenges between pharmacies and IIS. Efforts will launch with a landscape analysis to understand interoperability challenges and identify immunization-related capabilities for the IIP Testing &amp; Recognition initiative to consider for future testing of pharmacy </a:t>
            </a:r>
            <a:r>
              <a:rPr lang="en-US" sz="1400" dirty="0">
                <a:solidFill>
                  <a:srgbClr val="777777"/>
                </a:solidFill>
                <a:latin typeface="Century Gothic"/>
              </a:rPr>
              <a:t>systems</a:t>
            </a:r>
            <a:r>
              <a:rPr kumimoji="0" lang="en-US" sz="1400" b="0" i="0" u="none" strike="noStrike" kern="1200" cap="none" spc="0" normalizeH="0" baseline="0" noProof="0" dirty="0">
                <a:ln>
                  <a:noFill/>
                </a:ln>
                <a:solidFill>
                  <a:srgbClr val="777777"/>
                </a:solidFill>
                <a:effectLst/>
                <a:uLnTx/>
                <a:uFillTx/>
                <a:latin typeface="Century Gothic"/>
                <a:ea typeface="+mn-ea"/>
                <a:cs typeface="+mn-cs"/>
              </a:rPr>
              <a:t>.</a:t>
            </a:r>
          </a:p>
        </p:txBody>
      </p:sp>
      <p:sp>
        <p:nvSpPr>
          <p:cNvPr id="38" name="TextBox 37"/>
          <p:cNvSpPr txBox="1"/>
          <p:nvPr/>
        </p:nvSpPr>
        <p:spPr>
          <a:xfrm>
            <a:off x="4546988" y="3838766"/>
            <a:ext cx="2910965"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a:ea typeface="+mn-ea"/>
                <a:cs typeface="+mn-cs"/>
              </a:rPr>
              <a:t>Identify best practices and triggers for sending demographic update messages to the IIS once a legal name is assigned.</a:t>
            </a:r>
          </a:p>
        </p:txBody>
      </p:sp>
      <p:sp>
        <p:nvSpPr>
          <p:cNvPr id="39" name="TextBox 38"/>
          <p:cNvSpPr txBox="1"/>
          <p:nvPr/>
        </p:nvSpPr>
        <p:spPr>
          <a:xfrm>
            <a:off x="8073865" y="3838766"/>
            <a:ext cx="2845772"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77777"/>
                </a:solidFill>
                <a:effectLst/>
                <a:uLnTx/>
                <a:uFillTx/>
                <a:latin typeface="Century Gothic"/>
                <a:ea typeface="+mn-ea"/>
                <a:cs typeface="+mn-cs"/>
              </a:rPr>
              <a:t>Develop and promote appropriate triggers for IIS queries and submissions aimed to reduce burden on the IIS and support point of care and public health decision-making.</a:t>
            </a:r>
          </a:p>
        </p:txBody>
      </p:sp>
      <p:sp>
        <p:nvSpPr>
          <p:cNvPr id="8" name="Text Placeholder 14">
            <a:extLst>
              <a:ext uri="{FF2B5EF4-FFF2-40B4-BE49-F238E27FC236}">
                <a16:creationId xmlns:a16="http://schemas.microsoft.com/office/drawing/2014/main" id="{709D7BAD-E875-1321-EF44-83482AF987C6}"/>
              </a:ext>
            </a:extLst>
          </p:cNvPr>
          <p:cNvSpPr txBox="1">
            <a:spLocks/>
          </p:cNvSpPr>
          <p:nvPr/>
        </p:nvSpPr>
        <p:spPr>
          <a:xfrm>
            <a:off x="886581" y="1713758"/>
            <a:ext cx="10591800" cy="518337"/>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5959"/>
                </a:solidFill>
                <a:effectLst/>
                <a:uLnTx/>
                <a:uFillTx/>
                <a:latin typeface="Century Gothic"/>
                <a:cs typeface="Arial"/>
              </a:rPr>
              <a:t>ON THE HORIZON</a:t>
            </a:r>
            <a:endParaRPr kumimoji="0" lang="en-US" sz="1600" b="1" i="0" u="none" strike="noStrike" kern="1200" cap="none" spc="0" normalizeH="0" baseline="0" noProof="0">
              <a:ln>
                <a:noFill/>
              </a:ln>
              <a:solidFill>
                <a:srgbClr val="FF5959"/>
              </a:solidFill>
              <a:effectLst/>
              <a:uLnTx/>
              <a:uFillTx/>
              <a:latin typeface="Century Gothic" panose="020B0502020202020204" pitchFamily="34" charset="0"/>
              <a:cs typeface="Arial"/>
            </a:endParaRPr>
          </a:p>
        </p:txBody>
      </p:sp>
    </p:spTree>
    <p:extLst>
      <p:ext uri="{BB962C8B-B14F-4D97-AF65-F5344CB8AC3E}">
        <p14:creationId xmlns:p14="http://schemas.microsoft.com/office/powerpoint/2010/main" val="3211002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0730D6-1E8C-3C45-911F-CEFF5C37A831}"/>
              </a:ext>
            </a:extLst>
          </p:cNvPr>
          <p:cNvSpPr>
            <a:spLocks noGrp="1"/>
          </p:cNvSpPr>
          <p:nvPr>
            <p:ph type="sldNum" sz="quarter" idx="12"/>
          </p:nvPr>
        </p:nvSpPr>
        <p:spPr>
          <a:xfrm>
            <a:off x="11360517" y="6390178"/>
            <a:ext cx="513735" cy="227164"/>
          </a:xfrm>
        </p:spPr>
        <p:txBody>
          <a:bodyPr wrap="squar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16</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2F7BC07-ABB1-A041-AF7A-4F188313201A}"/>
              </a:ext>
            </a:extLst>
          </p:cNvPr>
          <p:cNvSpPr>
            <a:spLocks noGrp="1"/>
          </p:cNvSpPr>
          <p:nvPr>
            <p:ph type="title"/>
          </p:nvPr>
        </p:nvSpPr>
        <p:spPr>
          <a:xfrm>
            <a:off x="838201" y="1097280"/>
            <a:ext cx="10591800" cy="999994"/>
          </a:xfrm>
        </p:spPr>
        <p:txBody>
          <a:bodyPr wrap="square" anchor="t">
            <a:normAutofit/>
          </a:bodyPr>
          <a:lstStyle/>
          <a:p>
            <a:r>
              <a:rPr lang="en-US"/>
              <a:t>IIP Pipeline Approach</a:t>
            </a:r>
          </a:p>
        </p:txBody>
      </p:sp>
      <p:pic>
        <p:nvPicPr>
          <p:cNvPr id="6" name="Picture 5" descr="Diagram&#10;&#10;Description automatically generated">
            <a:extLst>
              <a:ext uri="{FF2B5EF4-FFF2-40B4-BE49-F238E27FC236}">
                <a16:creationId xmlns:a16="http://schemas.microsoft.com/office/drawing/2014/main" id="{0CDFF734-E24F-245D-B604-CD3AB640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140" y="1878548"/>
            <a:ext cx="10881360" cy="3618055"/>
          </a:xfrm>
          <a:prstGeom prst="rect">
            <a:avLst/>
          </a:prstGeom>
          <a:noFill/>
        </p:spPr>
      </p:pic>
      <p:sp>
        <p:nvSpPr>
          <p:cNvPr id="5" name="Footer Placeholder 4">
            <a:extLst>
              <a:ext uri="{FF2B5EF4-FFF2-40B4-BE49-F238E27FC236}">
                <a16:creationId xmlns:a16="http://schemas.microsoft.com/office/drawing/2014/main" id="{0128539D-20E1-FD4E-87EB-C0ADEB07EF3F}"/>
              </a:ext>
            </a:extLst>
          </p:cNvPr>
          <p:cNvSpPr>
            <a:spLocks noGrp="1"/>
          </p:cNvSpPr>
          <p:nvPr>
            <p:ph type="ftr" sz="quarter" idx="14"/>
          </p:nvPr>
        </p:nvSpPr>
        <p:spPr>
          <a:xfrm>
            <a:off x="859219" y="428516"/>
            <a:ext cx="10570781"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Tree>
    <p:extLst>
      <p:ext uri="{BB962C8B-B14F-4D97-AF65-F5344CB8AC3E}">
        <p14:creationId xmlns:p14="http://schemas.microsoft.com/office/powerpoint/2010/main" val="2599212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rometo Medium"/>
              </a:rPr>
              <a:t>Systems of Support</a:t>
            </a:r>
            <a:endParaRPr lang="en-US" i="1" dirty="0"/>
          </a:p>
        </p:txBody>
      </p:sp>
      <p:sp>
        <p:nvSpPr>
          <p:cNvPr id="23" name="TextBox 22">
            <a:extLst>
              <a:ext uri="{FF2B5EF4-FFF2-40B4-BE49-F238E27FC236}">
                <a16:creationId xmlns:a16="http://schemas.microsoft.com/office/drawing/2014/main" id="{8AEFDCC7-CE0A-494C-87F7-7CD7937FAB53}"/>
              </a:ext>
            </a:extLst>
          </p:cNvPr>
          <p:cNvSpPr txBox="1"/>
          <p:nvPr/>
        </p:nvSpPr>
        <p:spPr>
          <a:xfrm>
            <a:off x="854699" y="4861485"/>
            <a:ext cx="3952855" cy="738664"/>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Century Gothic"/>
                <a:ea typeface="+mn-ea"/>
                <a:cs typeface="+mn-cs"/>
              </a:rPr>
              <a:t>Through partner collaboration, IIP is exploring opportunities to promote solution adoption and support implementation.</a:t>
            </a:r>
          </a:p>
        </p:txBody>
      </p:sp>
      <p:sp>
        <p:nvSpPr>
          <p:cNvPr id="24" name="TextBox 23">
            <a:extLst>
              <a:ext uri="{FF2B5EF4-FFF2-40B4-BE49-F238E27FC236}">
                <a16:creationId xmlns:a16="http://schemas.microsoft.com/office/drawing/2014/main" id="{7FB24ED9-1466-364E-821B-6EBF30F58DE6}"/>
              </a:ext>
            </a:extLst>
          </p:cNvPr>
          <p:cNvSpPr txBox="1"/>
          <p:nvPr/>
        </p:nvSpPr>
        <p:spPr>
          <a:xfrm>
            <a:off x="854700" y="4372631"/>
            <a:ext cx="2459006" cy="338554"/>
          </a:xfrm>
          <a:prstGeom prst="rect">
            <a:avLst/>
          </a:prstGeom>
          <a:noFill/>
        </p:spPr>
        <p:txBody>
          <a:bodyPr wrap="non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5A5A"/>
                </a:solidFill>
                <a:effectLst/>
                <a:uLnTx/>
                <a:uFillTx/>
                <a:latin typeface="Century Gothic"/>
                <a:ea typeface="+mn-ea"/>
                <a:cs typeface="+mn-cs"/>
              </a:rPr>
              <a:t>IIP Solutions into Practice</a:t>
            </a:r>
            <a:endParaRPr kumimoji="0" lang="en-US" sz="1600" b="1" i="0" u="none" strike="noStrike" kern="1200" cap="none" spc="0" normalizeH="0" baseline="0" noProof="0">
              <a:ln>
                <a:noFill/>
              </a:ln>
              <a:solidFill>
                <a:srgbClr val="FF5A5A"/>
              </a:solidFill>
              <a:effectLst/>
              <a:uLnTx/>
              <a:uFillTx/>
              <a:latin typeface="Century Gothic" panose="020B0502020202020204" pitchFamily="34" charset="0"/>
              <a:ea typeface="+mn-ea"/>
              <a:cs typeface="+mn-cs"/>
            </a:endParaRPr>
          </a:p>
        </p:txBody>
      </p:sp>
      <p:sp>
        <p:nvSpPr>
          <p:cNvPr id="5" name="Footer Placeholder 4">
            <a:extLst>
              <a:ext uri="{FF2B5EF4-FFF2-40B4-BE49-F238E27FC236}">
                <a16:creationId xmlns:a16="http://schemas.microsoft.com/office/drawing/2014/main" id="{25DB8167-751A-7043-8D94-55AADCF2A12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3" name="Slide Number Placeholder 2">
            <a:extLst>
              <a:ext uri="{FF2B5EF4-FFF2-40B4-BE49-F238E27FC236}">
                <a16:creationId xmlns:a16="http://schemas.microsoft.com/office/drawing/2014/main" id="{A41E7BAA-7982-9E95-B262-B8368C103B95}"/>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BA632447-AD09-BFB9-BB11-DFC229ACDE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11874" r="18184" b="35843"/>
          <a:stretch/>
        </p:blipFill>
        <p:spPr>
          <a:xfrm rot="19800000">
            <a:off x="6271363" y="3279391"/>
            <a:ext cx="2614625" cy="2615824"/>
          </a:xfrm>
          <a:prstGeom prst="ellipse">
            <a:avLst/>
          </a:prstGeom>
          <a:noFill/>
          <a:ln>
            <a:noFill/>
          </a:ln>
        </p:spPr>
      </p:pic>
      <p:sp>
        <p:nvSpPr>
          <p:cNvPr id="9" name="Oval 8">
            <a:extLst>
              <a:ext uri="{FF2B5EF4-FFF2-40B4-BE49-F238E27FC236}">
                <a16:creationId xmlns:a16="http://schemas.microsoft.com/office/drawing/2014/main" id="{3A110FF5-55DC-0DDF-81E9-FA7BF37DAAD7}"/>
              </a:ext>
            </a:extLst>
          </p:cNvPr>
          <p:cNvSpPr/>
          <p:nvPr/>
        </p:nvSpPr>
        <p:spPr>
          <a:xfrm>
            <a:off x="8164172" y="3206188"/>
            <a:ext cx="2141030" cy="2141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Prometo Medium"/>
                <a:ea typeface="+mn-ea"/>
                <a:cs typeface="+mn-cs"/>
              </a:rPr>
              <a:t>Proof of Concepts</a:t>
            </a:r>
            <a:endParaRPr kumimoji="0" lang="en-US" sz="2400" b="0" i="1" u="none" strike="noStrike" kern="1200" cap="none" spc="0" normalizeH="0" baseline="0" noProof="0" dirty="0">
              <a:ln>
                <a:noFill/>
              </a:ln>
              <a:solidFill>
                <a:srgbClr val="FFFFFF"/>
              </a:solidFill>
              <a:effectLst/>
              <a:uLnTx/>
              <a:uFillTx/>
              <a:latin typeface="Prometo Medium" panose="020B0704030203060203" pitchFamily="34" charset="0"/>
              <a:ea typeface="+mn-ea"/>
              <a:cs typeface="+mn-cs"/>
            </a:endParaRPr>
          </a:p>
        </p:txBody>
      </p:sp>
      <p:sp>
        <p:nvSpPr>
          <p:cNvPr id="11" name="Oval 10">
            <a:extLst>
              <a:ext uri="{FF2B5EF4-FFF2-40B4-BE49-F238E27FC236}">
                <a16:creationId xmlns:a16="http://schemas.microsoft.com/office/drawing/2014/main" id="{D882A9D3-838F-B24A-771C-B5BD3C788855}"/>
              </a:ext>
            </a:extLst>
          </p:cNvPr>
          <p:cNvSpPr/>
          <p:nvPr/>
        </p:nvSpPr>
        <p:spPr>
          <a:xfrm>
            <a:off x="8487433" y="498508"/>
            <a:ext cx="1546798" cy="15467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Prometo Medium"/>
                <a:ea typeface="+mn-ea"/>
                <a:cs typeface="+mn-cs"/>
              </a:rPr>
              <a:t>Demos</a:t>
            </a:r>
            <a:endPar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3" name="Oval 12">
            <a:extLst>
              <a:ext uri="{FF2B5EF4-FFF2-40B4-BE49-F238E27FC236}">
                <a16:creationId xmlns:a16="http://schemas.microsoft.com/office/drawing/2014/main" id="{42276E15-DDD9-D83B-90EE-078F1382A56E}"/>
              </a:ext>
            </a:extLst>
          </p:cNvPr>
          <p:cNvSpPr/>
          <p:nvPr/>
        </p:nvSpPr>
        <p:spPr>
          <a:xfrm>
            <a:off x="7282259" y="1550854"/>
            <a:ext cx="2334714" cy="23347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Prometo Medium"/>
                <a:ea typeface="+mn-ea"/>
                <a:cs typeface="+mn-cs"/>
              </a:rPr>
              <a:t>Technical Support</a:t>
            </a:r>
            <a:endParaRPr kumimoji="0" lang="en-US" sz="2400" b="0" i="1" u="none" strike="noStrike" kern="1200" cap="none" spc="0" normalizeH="0" baseline="0" noProof="0" dirty="0">
              <a:ln>
                <a:noFill/>
              </a:ln>
              <a:solidFill>
                <a:srgbClr val="FFFFFF"/>
              </a:solidFill>
              <a:effectLst/>
              <a:uLnTx/>
              <a:uFillTx/>
              <a:latin typeface="Prometo Medium" panose="020B0704030203060203" pitchFamily="34" charset="0"/>
              <a:ea typeface="+mn-ea"/>
              <a:cs typeface="+mn-cs"/>
            </a:endParaRPr>
          </a:p>
        </p:txBody>
      </p:sp>
    </p:spTree>
    <p:extLst>
      <p:ext uri="{BB962C8B-B14F-4D97-AF65-F5344CB8AC3E}">
        <p14:creationId xmlns:p14="http://schemas.microsoft.com/office/powerpoint/2010/main" val="183193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p:cNvSpPr/>
          <p:nvPr/>
        </p:nvSpPr>
        <p:spPr>
          <a:xfrm>
            <a:off x="6863238" y="2290998"/>
            <a:ext cx="1482188" cy="14821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0" name="Arc 19"/>
          <p:cNvSpPr/>
          <p:nvPr/>
        </p:nvSpPr>
        <p:spPr>
          <a:xfrm rot="5400000">
            <a:off x="4197250" y="2158262"/>
            <a:ext cx="3664977" cy="3664977"/>
          </a:xfrm>
          <a:prstGeom prst="arc">
            <a:avLst>
              <a:gd name="adj1" fmla="val 16200000"/>
              <a:gd name="adj2" fmla="val 12524190"/>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35" name="Oval 34"/>
          <p:cNvSpPr/>
          <p:nvPr/>
        </p:nvSpPr>
        <p:spPr>
          <a:xfrm>
            <a:off x="6771247" y="5062059"/>
            <a:ext cx="701268" cy="7012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6" name="Oval 35"/>
          <p:cNvSpPr/>
          <p:nvPr/>
        </p:nvSpPr>
        <p:spPr>
          <a:xfrm>
            <a:off x="4704372" y="2088856"/>
            <a:ext cx="701268" cy="7012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4" name="Oval 33"/>
          <p:cNvSpPr/>
          <p:nvPr/>
        </p:nvSpPr>
        <p:spPr>
          <a:xfrm>
            <a:off x="4026316" y="4312768"/>
            <a:ext cx="701268" cy="7012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Title 2">
            <a:extLst>
              <a:ext uri="{FF2B5EF4-FFF2-40B4-BE49-F238E27FC236}">
                <a16:creationId xmlns:a16="http://schemas.microsoft.com/office/drawing/2014/main" id="{C42C74AE-4043-D64C-B03F-F46EDC674C10}"/>
              </a:ext>
            </a:extLst>
          </p:cNvPr>
          <p:cNvSpPr>
            <a:spLocks noGrp="1"/>
          </p:cNvSpPr>
          <p:nvPr>
            <p:ph type="title"/>
          </p:nvPr>
        </p:nvSpPr>
        <p:spPr/>
        <p:txBody>
          <a:bodyPr/>
          <a:lstStyle/>
          <a:p>
            <a:r>
              <a:rPr lang="en-US" dirty="0">
                <a:latin typeface="Prometo Medium"/>
              </a:rPr>
              <a:t>Partnerships at the Core</a:t>
            </a:r>
            <a:endParaRPr lang="en-US" dirty="0"/>
          </a:p>
        </p:txBody>
      </p:sp>
      <p:sp>
        <p:nvSpPr>
          <p:cNvPr id="13" name="Freeform 55"/>
          <p:cNvSpPr>
            <a:spLocks noEditPoints="1"/>
          </p:cNvSpPr>
          <p:nvPr/>
        </p:nvSpPr>
        <p:spPr bwMode="auto">
          <a:xfrm>
            <a:off x="4883480" y="2262108"/>
            <a:ext cx="336550" cy="338138"/>
          </a:xfrm>
          <a:custGeom>
            <a:avLst/>
            <a:gdLst>
              <a:gd name="T0" fmla="*/ 95 w 96"/>
              <a:gd name="T1" fmla="*/ 21 h 96"/>
              <a:gd name="T2" fmla="*/ 75 w 96"/>
              <a:gd name="T3" fmla="*/ 1 h 96"/>
              <a:gd name="T4" fmla="*/ 72 w 96"/>
              <a:gd name="T5" fmla="*/ 0 h 96"/>
              <a:gd name="T6" fmla="*/ 69 w 96"/>
              <a:gd name="T7" fmla="*/ 2 h 96"/>
              <a:gd name="T8" fmla="*/ 58 w 96"/>
              <a:gd name="T9" fmla="*/ 17 h 96"/>
              <a:gd name="T10" fmla="*/ 30 w 96"/>
              <a:gd name="T11" fmla="*/ 28 h 96"/>
              <a:gd name="T12" fmla="*/ 28 w 96"/>
              <a:gd name="T13" fmla="*/ 31 h 96"/>
              <a:gd name="T14" fmla="*/ 29 w 96"/>
              <a:gd name="T15" fmla="*/ 35 h 96"/>
              <a:gd name="T16" fmla="*/ 37 w 96"/>
              <a:gd name="T17" fmla="*/ 43 h 96"/>
              <a:gd name="T18" fmla="*/ 1 w 96"/>
              <a:gd name="T19" fmla="*/ 90 h 96"/>
              <a:gd name="T20" fmla="*/ 1 w 96"/>
              <a:gd name="T21" fmla="*/ 95 h 96"/>
              <a:gd name="T22" fmla="*/ 4 w 96"/>
              <a:gd name="T23" fmla="*/ 96 h 96"/>
              <a:gd name="T24" fmla="*/ 6 w 96"/>
              <a:gd name="T25" fmla="*/ 95 h 96"/>
              <a:gd name="T26" fmla="*/ 53 w 96"/>
              <a:gd name="T27" fmla="*/ 59 h 96"/>
              <a:gd name="T28" fmla="*/ 61 w 96"/>
              <a:gd name="T29" fmla="*/ 67 h 96"/>
              <a:gd name="T30" fmla="*/ 64 w 96"/>
              <a:gd name="T31" fmla="*/ 68 h 96"/>
              <a:gd name="T32" fmla="*/ 65 w 96"/>
              <a:gd name="T33" fmla="*/ 68 h 96"/>
              <a:gd name="T34" fmla="*/ 68 w 96"/>
              <a:gd name="T35" fmla="*/ 66 h 96"/>
              <a:gd name="T36" fmla="*/ 79 w 96"/>
              <a:gd name="T37" fmla="*/ 38 h 96"/>
              <a:gd name="T38" fmla="*/ 94 w 96"/>
              <a:gd name="T39" fmla="*/ 27 h 96"/>
              <a:gd name="T40" fmla="*/ 96 w 96"/>
              <a:gd name="T41" fmla="*/ 24 h 96"/>
              <a:gd name="T42" fmla="*/ 95 w 96"/>
              <a:gd name="T43" fmla="*/ 21 h 96"/>
              <a:gd name="T44" fmla="*/ 26 w 96"/>
              <a:gd name="T45" fmla="*/ 70 h 96"/>
              <a:gd name="T46" fmla="*/ 43 w 96"/>
              <a:gd name="T47" fmla="*/ 48 h 96"/>
              <a:gd name="T48" fmla="*/ 48 w 96"/>
              <a:gd name="T49" fmla="*/ 53 h 96"/>
              <a:gd name="T50" fmla="*/ 26 w 96"/>
              <a:gd name="T51" fmla="*/ 70 h 96"/>
              <a:gd name="T52" fmla="*/ 74 w 96"/>
              <a:gd name="T53" fmla="*/ 33 h 96"/>
              <a:gd name="T54" fmla="*/ 72 w 96"/>
              <a:gd name="T55" fmla="*/ 34 h 96"/>
              <a:gd name="T56" fmla="*/ 63 w 96"/>
              <a:gd name="T57" fmla="*/ 57 h 96"/>
              <a:gd name="T58" fmla="*/ 39 w 96"/>
              <a:gd name="T59" fmla="*/ 33 h 96"/>
              <a:gd name="T60" fmla="*/ 62 w 96"/>
              <a:gd name="T61" fmla="*/ 24 h 96"/>
              <a:gd name="T62" fmla="*/ 63 w 96"/>
              <a:gd name="T63" fmla="*/ 22 h 96"/>
              <a:gd name="T64" fmla="*/ 72 w 96"/>
              <a:gd name="T65" fmla="*/ 10 h 96"/>
              <a:gd name="T66" fmla="*/ 86 w 96"/>
              <a:gd name="T67" fmla="*/ 24 h 96"/>
              <a:gd name="T68" fmla="*/ 74 w 96"/>
              <a:gd name="T69" fmla="*/ 3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95" y="21"/>
                </a:moveTo>
                <a:cubicBezTo>
                  <a:pt x="75" y="1"/>
                  <a:pt x="75" y="1"/>
                  <a:pt x="75" y="1"/>
                </a:cubicBezTo>
                <a:cubicBezTo>
                  <a:pt x="74" y="0"/>
                  <a:pt x="73" y="0"/>
                  <a:pt x="72" y="0"/>
                </a:cubicBezTo>
                <a:cubicBezTo>
                  <a:pt x="70" y="0"/>
                  <a:pt x="70" y="1"/>
                  <a:pt x="69" y="2"/>
                </a:cubicBezTo>
                <a:cubicBezTo>
                  <a:pt x="58" y="17"/>
                  <a:pt x="58" y="17"/>
                  <a:pt x="58" y="17"/>
                </a:cubicBezTo>
                <a:cubicBezTo>
                  <a:pt x="30" y="28"/>
                  <a:pt x="30" y="28"/>
                  <a:pt x="30" y="28"/>
                </a:cubicBezTo>
                <a:cubicBezTo>
                  <a:pt x="29" y="29"/>
                  <a:pt x="28" y="30"/>
                  <a:pt x="28" y="31"/>
                </a:cubicBezTo>
                <a:cubicBezTo>
                  <a:pt x="28" y="32"/>
                  <a:pt x="28" y="34"/>
                  <a:pt x="29" y="35"/>
                </a:cubicBezTo>
                <a:cubicBezTo>
                  <a:pt x="37" y="43"/>
                  <a:pt x="37" y="43"/>
                  <a:pt x="37" y="43"/>
                </a:cubicBezTo>
                <a:cubicBezTo>
                  <a:pt x="1" y="90"/>
                  <a:pt x="1" y="90"/>
                  <a:pt x="1" y="90"/>
                </a:cubicBezTo>
                <a:cubicBezTo>
                  <a:pt x="0" y="91"/>
                  <a:pt x="0" y="93"/>
                  <a:pt x="1" y="95"/>
                </a:cubicBezTo>
                <a:cubicBezTo>
                  <a:pt x="2" y="96"/>
                  <a:pt x="3" y="96"/>
                  <a:pt x="4" y="96"/>
                </a:cubicBezTo>
                <a:cubicBezTo>
                  <a:pt x="5" y="96"/>
                  <a:pt x="6" y="96"/>
                  <a:pt x="6" y="95"/>
                </a:cubicBezTo>
                <a:cubicBezTo>
                  <a:pt x="53" y="59"/>
                  <a:pt x="53" y="59"/>
                  <a:pt x="53" y="59"/>
                </a:cubicBezTo>
                <a:cubicBezTo>
                  <a:pt x="61" y="67"/>
                  <a:pt x="61" y="67"/>
                  <a:pt x="61" y="67"/>
                </a:cubicBezTo>
                <a:cubicBezTo>
                  <a:pt x="62" y="68"/>
                  <a:pt x="63" y="68"/>
                  <a:pt x="64" y="68"/>
                </a:cubicBezTo>
                <a:cubicBezTo>
                  <a:pt x="64" y="68"/>
                  <a:pt x="64" y="68"/>
                  <a:pt x="65" y="68"/>
                </a:cubicBezTo>
                <a:cubicBezTo>
                  <a:pt x="66" y="68"/>
                  <a:pt x="67" y="67"/>
                  <a:pt x="68" y="66"/>
                </a:cubicBezTo>
                <a:cubicBezTo>
                  <a:pt x="79" y="38"/>
                  <a:pt x="79" y="38"/>
                  <a:pt x="79" y="38"/>
                </a:cubicBezTo>
                <a:cubicBezTo>
                  <a:pt x="94" y="27"/>
                  <a:pt x="94" y="27"/>
                  <a:pt x="94" y="27"/>
                </a:cubicBezTo>
                <a:cubicBezTo>
                  <a:pt x="95" y="27"/>
                  <a:pt x="96" y="26"/>
                  <a:pt x="96" y="24"/>
                </a:cubicBezTo>
                <a:cubicBezTo>
                  <a:pt x="96" y="23"/>
                  <a:pt x="96" y="22"/>
                  <a:pt x="95" y="21"/>
                </a:cubicBezTo>
                <a:close/>
                <a:moveTo>
                  <a:pt x="26" y="70"/>
                </a:moveTo>
                <a:cubicBezTo>
                  <a:pt x="43" y="48"/>
                  <a:pt x="43" y="48"/>
                  <a:pt x="43" y="48"/>
                </a:cubicBezTo>
                <a:cubicBezTo>
                  <a:pt x="48" y="53"/>
                  <a:pt x="48" y="53"/>
                  <a:pt x="48" y="53"/>
                </a:cubicBezTo>
                <a:lnTo>
                  <a:pt x="26" y="70"/>
                </a:lnTo>
                <a:close/>
                <a:moveTo>
                  <a:pt x="74" y="33"/>
                </a:moveTo>
                <a:cubicBezTo>
                  <a:pt x="73" y="33"/>
                  <a:pt x="73" y="34"/>
                  <a:pt x="72" y="34"/>
                </a:cubicBezTo>
                <a:cubicBezTo>
                  <a:pt x="63" y="57"/>
                  <a:pt x="63" y="57"/>
                  <a:pt x="63" y="57"/>
                </a:cubicBezTo>
                <a:cubicBezTo>
                  <a:pt x="39" y="33"/>
                  <a:pt x="39" y="33"/>
                  <a:pt x="39" y="33"/>
                </a:cubicBezTo>
                <a:cubicBezTo>
                  <a:pt x="62" y="24"/>
                  <a:pt x="62" y="24"/>
                  <a:pt x="62" y="24"/>
                </a:cubicBezTo>
                <a:cubicBezTo>
                  <a:pt x="62" y="24"/>
                  <a:pt x="63" y="23"/>
                  <a:pt x="63" y="22"/>
                </a:cubicBezTo>
                <a:cubicBezTo>
                  <a:pt x="72" y="10"/>
                  <a:pt x="72" y="10"/>
                  <a:pt x="72" y="10"/>
                </a:cubicBezTo>
                <a:cubicBezTo>
                  <a:pt x="86" y="24"/>
                  <a:pt x="86" y="24"/>
                  <a:pt x="86" y="24"/>
                </a:cubicBezTo>
                <a:lnTo>
                  <a:pt x="74"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14" name="Freeform 36"/>
          <p:cNvSpPr>
            <a:spLocks noEditPoints="1"/>
          </p:cNvSpPr>
          <p:nvPr/>
        </p:nvSpPr>
        <p:spPr bwMode="auto">
          <a:xfrm>
            <a:off x="4196988" y="4467829"/>
            <a:ext cx="336550" cy="338138"/>
          </a:xfrm>
          <a:custGeom>
            <a:avLst/>
            <a:gdLst>
              <a:gd name="T0" fmla="*/ 88 w 96"/>
              <a:gd name="T1" fmla="*/ 73 h 96"/>
              <a:gd name="T2" fmla="*/ 88 w 96"/>
              <a:gd name="T3" fmla="*/ 56 h 96"/>
              <a:gd name="T4" fmla="*/ 76 w 96"/>
              <a:gd name="T5" fmla="*/ 44 h 96"/>
              <a:gd name="T6" fmla="*/ 52 w 96"/>
              <a:gd name="T7" fmla="*/ 44 h 96"/>
              <a:gd name="T8" fmla="*/ 52 w 96"/>
              <a:gd name="T9" fmla="*/ 23 h 96"/>
              <a:gd name="T10" fmla="*/ 60 w 96"/>
              <a:gd name="T11" fmla="*/ 12 h 96"/>
              <a:gd name="T12" fmla="*/ 48 w 96"/>
              <a:gd name="T13" fmla="*/ 0 h 96"/>
              <a:gd name="T14" fmla="*/ 36 w 96"/>
              <a:gd name="T15" fmla="*/ 12 h 96"/>
              <a:gd name="T16" fmla="*/ 44 w 96"/>
              <a:gd name="T17" fmla="*/ 23 h 96"/>
              <a:gd name="T18" fmla="*/ 44 w 96"/>
              <a:gd name="T19" fmla="*/ 44 h 96"/>
              <a:gd name="T20" fmla="*/ 20 w 96"/>
              <a:gd name="T21" fmla="*/ 44 h 96"/>
              <a:gd name="T22" fmla="*/ 8 w 96"/>
              <a:gd name="T23" fmla="*/ 56 h 96"/>
              <a:gd name="T24" fmla="*/ 8 w 96"/>
              <a:gd name="T25" fmla="*/ 73 h 96"/>
              <a:gd name="T26" fmla="*/ 0 w 96"/>
              <a:gd name="T27" fmla="*/ 84 h 96"/>
              <a:gd name="T28" fmla="*/ 12 w 96"/>
              <a:gd name="T29" fmla="*/ 96 h 96"/>
              <a:gd name="T30" fmla="*/ 24 w 96"/>
              <a:gd name="T31" fmla="*/ 84 h 96"/>
              <a:gd name="T32" fmla="*/ 16 w 96"/>
              <a:gd name="T33" fmla="*/ 73 h 96"/>
              <a:gd name="T34" fmla="*/ 16 w 96"/>
              <a:gd name="T35" fmla="*/ 56 h 96"/>
              <a:gd name="T36" fmla="*/ 20 w 96"/>
              <a:gd name="T37" fmla="*/ 52 h 96"/>
              <a:gd name="T38" fmla="*/ 44 w 96"/>
              <a:gd name="T39" fmla="*/ 52 h 96"/>
              <a:gd name="T40" fmla="*/ 44 w 96"/>
              <a:gd name="T41" fmla="*/ 73 h 96"/>
              <a:gd name="T42" fmla="*/ 36 w 96"/>
              <a:gd name="T43" fmla="*/ 84 h 96"/>
              <a:gd name="T44" fmla="*/ 48 w 96"/>
              <a:gd name="T45" fmla="*/ 96 h 96"/>
              <a:gd name="T46" fmla="*/ 60 w 96"/>
              <a:gd name="T47" fmla="*/ 84 h 96"/>
              <a:gd name="T48" fmla="*/ 52 w 96"/>
              <a:gd name="T49" fmla="*/ 73 h 96"/>
              <a:gd name="T50" fmla="*/ 52 w 96"/>
              <a:gd name="T51" fmla="*/ 52 h 96"/>
              <a:gd name="T52" fmla="*/ 76 w 96"/>
              <a:gd name="T53" fmla="*/ 52 h 96"/>
              <a:gd name="T54" fmla="*/ 80 w 96"/>
              <a:gd name="T55" fmla="*/ 56 h 96"/>
              <a:gd name="T56" fmla="*/ 80 w 96"/>
              <a:gd name="T57" fmla="*/ 73 h 96"/>
              <a:gd name="T58" fmla="*/ 72 w 96"/>
              <a:gd name="T59" fmla="*/ 84 h 96"/>
              <a:gd name="T60" fmla="*/ 84 w 96"/>
              <a:gd name="T61" fmla="*/ 96 h 96"/>
              <a:gd name="T62" fmla="*/ 96 w 96"/>
              <a:gd name="T63" fmla="*/ 84 h 96"/>
              <a:gd name="T64" fmla="*/ 88 w 96"/>
              <a:gd name="T65" fmla="*/ 73 h 96"/>
              <a:gd name="T66" fmla="*/ 12 w 96"/>
              <a:gd name="T67" fmla="*/ 88 h 96"/>
              <a:gd name="T68" fmla="*/ 8 w 96"/>
              <a:gd name="T69" fmla="*/ 84 h 96"/>
              <a:gd name="T70" fmla="*/ 12 w 96"/>
              <a:gd name="T71" fmla="*/ 80 h 96"/>
              <a:gd name="T72" fmla="*/ 16 w 96"/>
              <a:gd name="T73" fmla="*/ 84 h 96"/>
              <a:gd name="T74" fmla="*/ 12 w 96"/>
              <a:gd name="T75" fmla="*/ 88 h 96"/>
              <a:gd name="T76" fmla="*/ 48 w 96"/>
              <a:gd name="T77" fmla="*/ 8 h 96"/>
              <a:gd name="T78" fmla="*/ 52 w 96"/>
              <a:gd name="T79" fmla="*/ 12 h 96"/>
              <a:gd name="T80" fmla="*/ 48 w 96"/>
              <a:gd name="T81" fmla="*/ 16 h 96"/>
              <a:gd name="T82" fmla="*/ 44 w 96"/>
              <a:gd name="T83" fmla="*/ 12 h 96"/>
              <a:gd name="T84" fmla="*/ 48 w 96"/>
              <a:gd name="T85" fmla="*/ 8 h 96"/>
              <a:gd name="T86" fmla="*/ 48 w 96"/>
              <a:gd name="T87" fmla="*/ 88 h 96"/>
              <a:gd name="T88" fmla="*/ 44 w 96"/>
              <a:gd name="T89" fmla="*/ 84 h 96"/>
              <a:gd name="T90" fmla="*/ 48 w 96"/>
              <a:gd name="T91" fmla="*/ 80 h 96"/>
              <a:gd name="T92" fmla="*/ 52 w 96"/>
              <a:gd name="T93" fmla="*/ 84 h 96"/>
              <a:gd name="T94" fmla="*/ 48 w 96"/>
              <a:gd name="T95" fmla="*/ 88 h 96"/>
              <a:gd name="T96" fmla="*/ 84 w 96"/>
              <a:gd name="T97" fmla="*/ 88 h 96"/>
              <a:gd name="T98" fmla="*/ 80 w 96"/>
              <a:gd name="T99" fmla="*/ 84 h 96"/>
              <a:gd name="T100" fmla="*/ 84 w 96"/>
              <a:gd name="T101" fmla="*/ 80 h 96"/>
              <a:gd name="T102" fmla="*/ 88 w 96"/>
              <a:gd name="T103" fmla="*/ 84 h 96"/>
              <a:gd name="T104" fmla="*/ 84 w 96"/>
              <a:gd name="T10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 h="96">
                <a:moveTo>
                  <a:pt x="88" y="73"/>
                </a:moveTo>
                <a:cubicBezTo>
                  <a:pt x="88" y="56"/>
                  <a:pt x="88" y="56"/>
                  <a:pt x="88" y="56"/>
                </a:cubicBezTo>
                <a:cubicBezTo>
                  <a:pt x="88" y="49"/>
                  <a:pt x="83" y="44"/>
                  <a:pt x="76" y="44"/>
                </a:cubicBezTo>
                <a:cubicBezTo>
                  <a:pt x="52" y="44"/>
                  <a:pt x="52" y="44"/>
                  <a:pt x="52" y="44"/>
                </a:cubicBezTo>
                <a:cubicBezTo>
                  <a:pt x="52" y="23"/>
                  <a:pt x="52" y="23"/>
                  <a:pt x="52" y="23"/>
                </a:cubicBezTo>
                <a:cubicBezTo>
                  <a:pt x="57" y="22"/>
                  <a:pt x="60" y="17"/>
                  <a:pt x="60" y="12"/>
                </a:cubicBezTo>
                <a:cubicBezTo>
                  <a:pt x="60" y="5"/>
                  <a:pt x="55" y="0"/>
                  <a:pt x="48" y="0"/>
                </a:cubicBezTo>
                <a:cubicBezTo>
                  <a:pt x="41" y="0"/>
                  <a:pt x="36" y="5"/>
                  <a:pt x="36" y="12"/>
                </a:cubicBezTo>
                <a:cubicBezTo>
                  <a:pt x="36" y="17"/>
                  <a:pt x="39" y="22"/>
                  <a:pt x="44" y="23"/>
                </a:cubicBezTo>
                <a:cubicBezTo>
                  <a:pt x="44" y="44"/>
                  <a:pt x="44" y="44"/>
                  <a:pt x="44" y="44"/>
                </a:cubicBezTo>
                <a:cubicBezTo>
                  <a:pt x="20" y="44"/>
                  <a:pt x="20" y="44"/>
                  <a:pt x="20" y="44"/>
                </a:cubicBezTo>
                <a:cubicBezTo>
                  <a:pt x="13" y="44"/>
                  <a:pt x="8" y="49"/>
                  <a:pt x="8" y="56"/>
                </a:cubicBezTo>
                <a:cubicBezTo>
                  <a:pt x="8" y="73"/>
                  <a:pt x="8" y="73"/>
                  <a:pt x="8" y="73"/>
                </a:cubicBezTo>
                <a:cubicBezTo>
                  <a:pt x="3" y="74"/>
                  <a:pt x="0" y="79"/>
                  <a:pt x="0" y="84"/>
                </a:cubicBezTo>
                <a:cubicBezTo>
                  <a:pt x="0" y="91"/>
                  <a:pt x="5" y="96"/>
                  <a:pt x="12" y="96"/>
                </a:cubicBezTo>
                <a:cubicBezTo>
                  <a:pt x="19" y="96"/>
                  <a:pt x="24" y="91"/>
                  <a:pt x="24" y="84"/>
                </a:cubicBezTo>
                <a:cubicBezTo>
                  <a:pt x="24" y="79"/>
                  <a:pt x="21" y="74"/>
                  <a:pt x="16" y="73"/>
                </a:cubicBezTo>
                <a:cubicBezTo>
                  <a:pt x="16" y="56"/>
                  <a:pt x="16" y="56"/>
                  <a:pt x="16" y="56"/>
                </a:cubicBezTo>
                <a:cubicBezTo>
                  <a:pt x="16" y="54"/>
                  <a:pt x="18" y="52"/>
                  <a:pt x="20" y="52"/>
                </a:cubicBezTo>
                <a:cubicBezTo>
                  <a:pt x="44" y="52"/>
                  <a:pt x="44" y="52"/>
                  <a:pt x="44" y="52"/>
                </a:cubicBezTo>
                <a:cubicBezTo>
                  <a:pt x="44" y="73"/>
                  <a:pt x="44" y="73"/>
                  <a:pt x="44" y="73"/>
                </a:cubicBezTo>
                <a:cubicBezTo>
                  <a:pt x="39" y="74"/>
                  <a:pt x="36" y="79"/>
                  <a:pt x="36" y="84"/>
                </a:cubicBezTo>
                <a:cubicBezTo>
                  <a:pt x="36" y="91"/>
                  <a:pt x="41" y="96"/>
                  <a:pt x="48" y="96"/>
                </a:cubicBezTo>
                <a:cubicBezTo>
                  <a:pt x="55" y="96"/>
                  <a:pt x="60" y="91"/>
                  <a:pt x="60" y="84"/>
                </a:cubicBezTo>
                <a:cubicBezTo>
                  <a:pt x="60" y="79"/>
                  <a:pt x="57" y="74"/>
                  <a:pt x="52" y="73"/>
                </a:cubicBezTo>
                <a:cubicBezTo>
                  <a:pt x="52" y="52"/>
                  <a:pt x="52" y="52"/>
                  <a:pt x="52" y="52"/>
                </a:cubicBezTo>
                <a:cubicBezTo>
                  <a:pt x="76" y="52"/>
                  <a:pt x="76" y="52"/>
                  <a:pt x="76" y="52"/>
                </a:cubicBezTo>
                <a:cubicBezTo>
                  <a:pt x="78" y="52"/>
                  <a:pt x="80" y="54"/>
                  <a:pt x="80" y="56"/>
                </a:cubicBezTo>
                <a:cubicBezTo>
                  <a:pt x="80" y="73"/>
                  <a:pt x="80" y="73"/>
                  <a:pt x="80" y="73"/>
                </a:cubicBezTo>
                <a:cubicBezTo>
                  <a:pt x="75" y="74"/>
                  <a:pt x="72" y="79"/>
                  <a:pt x="72" y="84"/>
                </a:cubicBezTo>
                <a:cubicBezTo>
                  <a:pt x="72" y="91"/>
                  <a:pt x="77" y="96"/>
                  <a:pt x="84" y="96"/>
                </a:cubicBezTo>
                <a:cubicBezTo>
                  <a:pt x="91" y="96"/>
                  <a:pt x="96" y="91"/>
                  <a:pt x="96" y="84"/>
                </a:cubicBezTo>
                <a:cubicBezTo>
                  <a:pt x="96" y="79"/>
                  <a:pt x="93" y="74"/>
                  <a:pt x="88" y="73"/>
                </a:cubicBezTo>
                <a:close/>
                <a:moveTo>
                  <a:pt x="12" y="88"/>
                </a:moveTo>
                <a:cubicBezTo>
                  <a:pt x="10" y="88"/>
                  <a:pt x="8" y="86"/>
                  <a:pt x="8" y="84"/>
                </a:cubicBezTo>
                <a:cubicBezTo>
                  <a:pt x="8" y="82"/>
                  <a:pt x="10" y="80"/>
                  <a:pt x="12" y="80"/>
                </a:cubicBezTo>
                <a:cubicBezTo>
                  <a:pt x="14" y="80"/>
                  <a:pt x="16" y="82"/>
                  <a:pt x="16" y="84"/>
                </a:cubicBezTo>
                <a:cubicBezTo>
                  <a:pt x="16" y="86"/>
                  <a:pt x="14" y="88"/>
                  <a:pt x="12" y="88"/>
                </a:cubicBezTo>
                <a:close/>
                <a:moveTo>
                  <a:pt x="48" y="8"/>
                </a:moveTo>
                <a:cubicBezTo>
                  <a:pt x="50" y="8"/>
                  <a:pt x="52" y="10"/>
                  <a:pt x="52" y="12"/>
                </a:cubicBezTo>
                <a:cubicBezTo>
                  <a:pt x="52" y="14"/>
                  <a:pt x="50" y="16"/>
                  <a:pt x="48" y="16"/>
                </a:cubicBezTo>
                <a:cubicBezTo>
                  <a:pt x="46" y="16"/>
                  <a:pt x="44" y="14"/>
                  <a:pt x="44" y="12"/>
                </a:cubicBezTo>
                <a:cubicBezTo>
                  <a:pt x="44" y="10"/>
                  <a:pt x="46" y="8"/>
                  <a:pt x="48" y="8"/>
                </a:cubicBezTo>
                <a:close/>
                <a:moveTo>
                  <a:pt x="48" y="88"/>
                </a:moveTo>
                <a:cubicBezTo>
                  <a:pt x="46" y="88"/>
                  <a:pt x="44" y="86"/>
                  <a:pt x="44" y="84"/>
                </a:cubicBezTo>
                <a:cubicBezTo>
                  <a:pt x="44" y="82"/>
                  <a:pt x="46" y="80"/>
                  <a:pt x="48" y="80"/>
                </a:cubicBezTo>
                <a:cubicBezTo>
                  <a:pt x="50" y="80"/>
                  <a:pt x="52" y="82"/>
                  <a:pt x="52" y="84"/>
                </a:cubicBezTo>
                <a:cubicBezTo>
                  <a:pt x="52" y="86"/>
                  <a:pt x="50" y="88"/>
                  <a:pt x="48" y="88"/>
                </a:cubicBezTo>
                <a:close/>
                <a:moveTo>
                  <a:pt x="84" y="88"/>
                </a:moveTo>
                <a:cubicBezTo>
                  <a:pt x="82" y="88"/>
                  <a:pt x="80" y="86"/>
                  <a:pt x="80" y="84"/>
                </a:cubicBezTo>
                <a:cubicBezTo>
                  <a:pt x="80" y="82"/>
                  <a:pt x="82" y="80"/>
                  <a:pt x="84" y="80"/>
                </a:cubicBezTo>
                <a:cubicBezTo>
                  <a:pt x="86" y="80"/>
                  <a:pt x="88" y="82"/>
                  <a:pt x="88" y="84"/>
                </a:cubicBezTo>
                <a:cubicBezTo>
                  <a:pt x="88" y="86"/>
                  <a:pt x="86" y="88"/>
                  <a:pt x="84"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15" name="Freeform 47"/>
          <p:cNvSpPr>
            <a:spLocks noEditPoints="1"/>
          </p:cNvSpPr>
          <p:nvPr/>
        </p:nvSpPr>
        <p:spPr bwMode="auto">
          <a:xfrm>
            <a:off x="6939415" y="5263547"/>
            <a:ext cx="334963" cy="338138"/>
          </a:xfrm>
          <a:custGeom>
            <a:avLst/>
            <a:gdLst>
              <a:gd name="T0" fmla="*/ 95 w 96"/>
              <a:gd name="T1" fmla="*/ 2 h 96"/>
              <a:gd name="T2" fmla="*/ 90 w 96"/>
              <a:gd name="T3" fmla="*/ 0 h 96"/>
              <a:gd name="T4" fmla="*/ 90 w 96"/>
              <a:gd name="T5" fmla="*/ 0 h 96"/>
              <a:gd name="T6" fmla="*/ 2 w 96"/>
              <a:gd name="T7" fmla="*/ 32 h 96"/>
              <a:gd name="T8" fmla="*/ 0 w 96"/>
              <a:gd name="T9" fmla="*/ 35 h 96"/>
              <a:gd name="T10" fmla="*/ 1 w 96"/>
              <a:gd name="T11" fmla="*/ 39 h 96"/>
              <a:gd name="T12" fmla="*/ 20 w 96"/>
              <a:gd name="T13" fmla="*/ 58 h 96"/>
              <a:gd name="T14" fmla="*/ 20 w 96"/>
              <a:gd name="T15" fmla="*/ 88 h 96"/>
              <a:gd name="T16" fmla="*/ 24 w 96"/>
              <a:gd name="T17" fmla="*/ 92 h 96"/>
              <a:gd name="T18" fmla="*/ 27 w 96"/>
              <a:gd name="T19" fmla="*/ 91 h 96"/>
              <a:gd name="T20" fmla="*/ 28 w 96"/>
              <a:gd name="T21" fmla="*/ 90 h 96"/>
              <a:gd name="T22" fmla="*/ 39 w 96"/>
              <a:gd name="T23" fmla="*/ 76 h 96"/>
              <a:gd name="T24" fmla="*/ 57 w 96"/>
              <a:gd name="T25" fmla="*/ 95 h 96"/>
              <a:gd name="T26" fmla="*/ 60 w 96"/>
              <a:gd name="T27" fmla="*/ 96 h 96"/>
              <a:gd name="T28" fmla="*/ 60 w 96"/>
              <a:gd name="T29" fmla="*/ 96 h 96"/>
              <a:gd name="T30" fmla="*/ 63 w 96"/>
              <a:gd name="T31" fmla="*/ 93 h 96"/>
              <a:gd name="T32" fmla="*/ 95 w 96"/>
              <a:gd name="T33" fmla="*/ 7 h 96"/>
              <a:gd name="T34" fmla="*/ 95 w 96"/>
              <a:gd name="T35" fmla="*/ 2 h 96"/>
              <a:gd name="T36" fmla="*/ 69 w 96"/>
              <a:gd name="T37" fmla="*/ 17 h 96"/>
              <a:gd name="T38" fmla="*/ 24 w 96"/>
              <a:gd name="T39" fmla="*/ 51 h 96"/>
              <a:gd name="T40" fmla="*/ 11 w 96"/>
              <a:gd name="T41" fmla="*/ 38 h 96"/>
              <a:gd name="T42" fmla="*/ 69 w 96"/>
              <a:gd name="T43" fmla="*/ 17 h 96"/>
              <a:gd name="T44" fmla="*/ 28 w 96"/>
              <a:gd name="T45" fmla="*/ 77 h 96"/>
              <a:gd name="T46" fmla="*/ 28 w 96"/>
              <a:gd name="T47" fmla="*/ 66 h 96"/>
              <a:gd name="T48" fmla="*/ 33 w 96"/>
              <a:gd name="T49" fmla="*/ 71 h 96"/>
              <a:gd name="T50" fmla="*/ 28 w 96"/>
              <a:gd name="T51" fmla="*/ 77 h 96"/>
              <a:gd name="T52" fmla="*/ 58 w 96"/>
              <a:gd name="T53" fmla="*/ 85 h 96"/>
              <a:gd name="T54" fmla="*/ 30 w 96"/>
              <a:gd name="T55" fmla="*/ 56 h 96"/>
              <a:gd name="T56" fmla="*/ 83 w 96"/>
              <a:gd name="T57" fmla="*/ 16 h 96"/>
              <a:gd name="T58" fmla="*/ 58 w 96"/>
              <a:gd name="T59"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96">
                <a:moveTo>
                  <a:pt x="95" y="2"/>
                </a:moveTo>
                <a:cubicBezTo>
                  <a:pt x="94" y="0"/>
                  <a:pt x="92" y="0"/>
                  <a:pt x="90" y="0"/>
                </a:cubicBezTo>
                <a:cubicBezTo>
                  <a:pt x="90" y="0"/>
                  <a:pt x="90" y="0"/>
                  <a:pt x="90" y="0"/>
                </a:cubicBezTo>
                <a:cubicBezTo>
                  <a:pt x="2" y="32"/>
                  <a:pt x="2" y="32"/>
                  <a:pt x="2" y="32"/>
                </a:cubicBezTo>
                <a:cubicBezTo>
                  <a:pt x="1" y="33"/>
                  <a:pt x="0" y="34"/>
                  <a:pt x="0" y="35"/>
                </a:cubicBezTo>
                <a:cubicBezTo>
                  <a:pt x="0" y="36"/>
                  <a:pt x="0" y="38"/>
                  <a:pt x="1" y="39"/>
                </a:cubicBezTo>
                <a:cubicBezTo>
                  <a:pt x="20" y="58"/>
                  <a:pt x="20" y="58"/>
                  <a:pt x="20" y="58"/>
                </a:cubicBezTo>
                <a:cubicBezTo>
                  <a:pt x="20" y="88"/>
                  <a:pt x="20" y="88"/>
                  <a:pt x="20" y="88"/>
                </a:cubicBezTo>
                <a:cubicBezTo>
                  <a:pt x="20" y="90"/>
                  <a:pt x="22" y="92"/>
                  <a:pt x="24" y="92"/>
                </a:cubicBezTo>
                <a:cubicBezTo>
                  <a:pt x="25" y="92"/>
                  <a:pt x="26" y="92"/>
                  <a:pt x="27" y="91"/>
                </a:cubicBezTo>
                <a:cubicBezTo>
                  <a:pt x="27" y="91"/>
                  <a:pt x="27" y="90"/>
                  <a:pt x="28" y="90"/>
                </a:cubicBezTo>
                <a:cubicBezTo>
                  <a:pt x="39" y="76"/>
                  <a:pt x="39" y="76"/>
                  <a:pt x="39" y="76"/>
                </a:cubicBezTo>
                <a:cubicBezTo>
                  <a:pt x="57" y="95"/>
                  <a:pt x="57" y="95"/>
                  <a:pt x="57" y="95"/>
                </a:cubicBezTo>
                <a:cubicBezTo>
                  <a:pt x="58" y="96"/>
                  <a:pt x="59" y="96"/>
                  <a:pt x="60" y="96"/>
                </a:cubicBezTo>
                <a:cubicBezTo>
                  <a:pt x="60" y="96"/>
                  <a:pt x="60" y="96"/>
                  <a:pt x="60" y="96"/>
                </a:cubicBezTo>
                <a:cubicBezTo>
                  <a:pt x="62" y="96"/>
                  <a:pt x="63" y="94"/>
                  <a:pt x="63" y="93"/>
                </a:cubicBezTo>
                <a:cubicBezTo>
                  <a:pt x="95" y="7"/>
                  <a:pt x="95" y="7"/>
                  <a:pt x="95" y="7"/>
                </a:cubicBezTo>
                <a:cubicBezTo>
                  <a:pt x="96" y="6"/>
                  <a:pt x="96" y="3"/>
                  <a:pt x="95" y="2"/>
                </a:cubicBezTo>
                <a:close/>
                <a:moveTo>
                  <a:pt x="69" y="17"/>
                </a:moveTo>
                <a:cubicBezTo>
                  <a:pt x="24" y="51"/>
                  <a:pt x="24" y="51"/>
                  <a:pt x="24" y="51"/>
                </a:cubicBezTo>
                <a:cubicBezTo>
                  <a:pt x="11" y="38"/>
                  <a:pt x="11" y="38"/>
                  <a:pt x="11" y="38"/>
                </a:cubicBezTo>
                <a:lnTo>
                  <a:pt x="69" y="17"/>
                </a:lnTo>
                <a:close/>
                <a:moveTo>
                  <a:pt x="28" y="77"/>
                </a:moveTo>
                <a:cubicBezTo>
                  <a:pt x="28" y="66"/>
                  <a:pt x="28" y="66"/>
                  <a:pt x="28" y="66"/>
                </a:cubicBezTo>
                <a:cubicBezTo>
                  <a:pt x="33" y="71"/>
                  <a:pt x="33" y="71"/>
                  <a:pt x="33" y="71"/>
                </a:cubicBezTo>
                <a:lnTo>
                  <a:pt x="28" y="77"/>
                </a:lnTo>
                <a:close/>
                <a:moveTo>
                  <a:pt x="58" y="85"/>
                </a:moveTo>
                <a:cubicBezTo>
                  <a:pt x="30" y="56"/>
                  <a:pt x="30" y="56"/>
                  <a:pt x="30" y="56"/>
                </a:cubicBezTo>
                <a:cubicBezTo>
                  <a:pt x="83" y="16"/>
                  <a:pt x="83" y="16"/>
                  <a:pt x="83" y="16"/>
                </a:cubicBezTo>
                <a:lnTo>
                  <a:pt x="58" y="8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19" name="Freeform 85"/>
          <p:cNvSpPr>
            <a:spLocks noEditPoints="1"/>
          </p:cNvSpPr>
          <p:nvPr/>
        </p:nvSpPr>
        <p:spPr bwMode="auto">
          <a:xfrm>
            <a:off x="7357329" y="2797251"/>
            <a:ext cx="529612" cy="529612"/>
          </a:xfrm>
          <a:custGeom>
            <a:avLst/>
            <a:gdLst>
              <a:gd name="T0" fmla="*/ 95 w 97"/>
              <a:gd name="T1" fmla="*/ 22 h 96"/>
              <a:gd name="T2" fmla="*/ 79 w 97"/>
              <a:gd name="T3" fmla="*/ 2 h 96"/>
              <a:gd name="T4" fmla="*/ 76 w 97"/>
              <a:gd name="T5" fmla="*/ 0 h 96"/>
              <a:gd name="T6" fmla="*/ 4 w 97"/>
              <a:gd name="T7" fmla="*/ 0 h 96"/>
              <a:gd name="T8" fmla="*/ 1 w 97"/>
              <a:gd name="T9" fmla="*/ 2 h 96"/>
              <a:gd name="T10" fmla="*/ 1 w 97"/>
              <a:gd name="T11" fmla="*/ 6 h 96"/>
              <a:gd name="T12" fmla="*/ 11 w 97"/>
              <a:gd name="T13" fmla="*/ 24 h 96"/>
              <a:gd name="T14" fmla="*/ 1 w 97"/>
              <a:gd name="T15" fmla="*/ 42 h 96"/>
              <a:gd name="T16" fmla="*/ 1 w 97"/>
              <a:gd name="T17" fmla="*/ 46 h 96"/>
              <a:gd name="T18" fmla="*/ 4 w 97"/>
              <a:gd name="T19" fmla="*/ 48 h 96"/>
              <a:gd name="T20" fmla="*/ 36 w 97"/>
              <a:gd name="T21" fmla="*/ 48 h 96"/>
              <a:gd name="T22" fmla="*/ 36 w 97"/>
              <a:gd name="T23" fmla="*/ 92 h 96"/>
              <a:gd name="T24" fmla="*/ 40 w 97"/>
              <a:gd name="T25" fmla="*/ 96 h 96"/>
              <a:gd name="T26" fmla="*/ 52 w 97"/>
              <a:gd name="T27" fmla="*/ 96 h 96"/>
              <a:gd name="T28" fmla="*/ 56 w 97"/>
              <a:gd name="T29" fmla="*/ 92 h 96"/>
              <a:gd name="T30" fmla="*/ 56 w 97"/>
              <a:gd name="T31" fmla="*/ 48 h 96"/>
              <a:gd name="T32" fmla="*/ 76 w 97"/>
              <a:gd name="T33" fmla="*/ 48 h 96"/>
              <a:gd name="T34" fmla="*/ 79 w 97"/>
              <a:gd name="T35" fmla="*/ 46 h 96"/>
              <a:gd name="T36" fmla="*/ 95 w 97"/>
              <a:gd name="T37" fmla="*/ 26 h 96"/>
              <a:gd name="T38" fmla="*/ 95 w 97"/>
              <a:gd name="T39" fmla="*/ 22 h 96"/>
              <a:gd name="T40" fmla="*/ 48 w 97"/>
              <a:gd name="T41" fmla="*/ 88 h 96"/>
              <a:gd name="T42" fmla="*/ 44 w 97"/>
              <a:gd name="T43" fmla="*/ 88 h 96"/>
              <a:gd name="T44" fmla="*/ 44 w 97"/>
              <a:gd name="T45" fmla="*/ 48 h 96"/>
              <a:gd name="T46" fmla="*/ 48 w 97"/>
              <a:gd name="T47" fmla="*/ 48 h 96"/>
              <a:gd name="T48" fmla="*/ 48 w 97"/>
              <a:gd name="T49" fmla="*/ 88 h 96"/>
              <a:gd name="T50" fmla="*/ 75 w 97"/>
              <a:gd name="T51" fmla="*/ 40 h 96"/>
              <a:gd name="T52" fmla="*/ 52 w 97"/>
              <a:gd name="T53" fmla="*/ 40 h 96"/>
              <a:gd name="T54" fmla="*/ 40 w 97"/>
              <a:gd name="T55" fmla="*/ 40 h 96"/>
              <a:gd name="T56" fmla="*/ 11 w 97"/>
              <a:gd name="T57" fmla="*/ 40 h 96"/>
              <a:gd name="T58" fmla="*/ 20 w 97"/>
              <a:gd name="T59" fmla="*/ 26 h 96"/>
              <a:gd name="T60" fmla="*/ 20 w 97"/>
              <a:gd name="T61" fmla="*/ 22 h 96"/>
              <a:gd name="T62" fmla="*/ 11 w 97"/>
              <a:gd name="T63" fmla="*/ 8 h 96"/>
              <a:gd name="T64" fmla="*/ 75 w 97"/>
              <a:gd name="T65" fmla="*/ 8 h 96"/>
              <a:gd name="T66" fmla="*/ 87 w 97"/>
              <a:gd name="T67" fmla="*/ 24 h 96"/>
              <a:gd name="T68" fmla="*/ 75 w 97"/>
              <a:gd name="T69" fmla="*/ 4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 h="96">
                <a:moveTo>
                  <a:pt x="95" y="22"/>
                </a:moveTo>
                <a:cubicBezTo>
                  <a:pt x="79" y="2"/>
                  <a:pt x="79" y="2"/>
                  <a:pt x="79" y="2"/>
                </a:cubicBezTo>
                <a:cubicBezTo>
                  <a:pt x="79" y="0"/>
                  <a:pt x="77" y="0"/>
                  <a:pt x="76" y="0"/>
                </a:cubicBezTo>
                <a:cubicBezTo>
                  <a:pt x="4" y="0"/>
                  <a:pt x="4" y="0"/>
                  <a:pt x="4" y="0"/>
                </a:cubicBezTo>
                <a:cubicBezTo>
                  <a:pt x="3" y="0"/>
                  <a:pt x="1" y="1"/>
                  <a:pt x="1" y="2"/>
                </a:cubicBezTo>
                <a:cubicBezTo>
                  <a:pt x="0" y="3"/>
                  <a:pt x="0" y="5"/>
                  <a:pt x="1" y="6"/>
                </a:cubicBezTo>
                <a:cubicBezTo>
                  <a:pt x="11" y="24"/>
                  <a:pt x="11" y="24"/>
                  <a:pt x="11" y="24"/>
                </a:cubicBezTo>
                <a:cubicBezTo>
                  <a:pt x="1" y="42"/>
                  <a:pt x="1" y="42"/>
                  <a:pt x="1" y="42"/>
                </a:cubicBezTo>
                <a:cubicBezTo>
                  <a:pt x="0" y="43"/>
                  <a:pt x="0" y="45"/>
                  <a:pt x="1" y="46"/>
                </a:cubicBezTo>
                <a:cubicBezTo>
                  <a:pt x="1" y="47"/>
                  <a:pt x="3" y="48"/>
                  <a:pt x="4" y="48"/>
                </a:cubicBezTo>
                <a:cubicBezTo>
                  <a:pt x="36" y="48"/>
                  <a:pt x="36" y="48"/>
                  <a:pt x="36" y="48"/>
                </a:cubicBezTo>
                <a:cubicBezTo>
                  <a:pt x="36" y="92"/>
                  <a:pt x="36" y="92"/>
                  <a:pt x="36" y="92"/>
                </a:cubicBezTo>
                <a:cubicBezTo>
                  <a:pt x="36" y="94"/>
                  <a:pt x="38" y="96"/>
                  <a:pt x="40" y="96"/>
                </a:cubicBezTo>
                <a:cubicBezTo>
                  <a:pt x="52" y="96"/>
                  <a:pt x="52" y="96"/>
                  <a:pt x="52" y="96"/>
                </a:cubicBezTo>
                <a:cubicBezTo>
                  <a:pt x="55" y="96"/>
                  <a:pt x="56" y="94"/>
                  <a:pt x="56" y="92"/>
                </a:cubicBezTo>
                <a:cubicBezTo>
                  <a:pt x="56" y="48"/>
                  <a:pt x="56" y="48"/>
                  <a:pt x="56" y="48"/>
                </a:cubicBezTo>
                <a:cubicBezTo>
                  <a:pt x="76" y="48"/>
                  <a:pt x="76" y="48"/>
                  <a:pt x="76" y="48"/>
                </a:cubicBezTo>
                <a:cubicBezTo>
                  <a:pt x="77" y="48"/>
                  <a:pt x="79" y="48"/>
                  <a:pt x="79" y="46"/>
                </a:cubicBezTo>
                <a:cubicBezTo>
                  <a:pt x="95" y="26"/>
                  <a:pt x="95" y="26"/>
                  <a:pt x="95" y="26"/>
                </a:cubicBezTo>
                <a:cubicBezTo>
                  <a:pt x="97" y="25"/>
                  <a:pt x="97" y="23"/>
                  <a:pt x="95" y="22"/>
                </a:cubicBezTo>
                <a:close/>
                <a:moveTo>
                  <a:pt x="48" y="88"/>
                </a:moveTo>
                <a:cubicBezTo>
                  <a:pt x="44" y="88"/>
                  <a:pt x="44" y="88"/>
                  <a:pt x="44" y="88"/>
                </a:cubicBezTo>
                <a:cubicBezTo>
                  <a:pt x="44" y="48"/>
                  <a:pt x="44" y="48"/>
                  <a:pt x="44" y="48"/>
                </a:cubicBezTo>
                <a:cubicBezTo>
                  <a:pt x="48" y="48"/>
                  <a:pt x="48" y="48"/>
                  <a:pt x="48" y="48"/>
                </a:cubicBezTo>
                <a:lnTo>
                  <a:pt x="48" y="88"/>
                </a:lnTo>
                <a:close/>
                <a:moveTo>
                  <a:pt x="75" y="40"/>
                </a:moveTo>
                <a:cubicBezTo>
                  <a:pt x="52" y="40"/>
                  <a:pt x="52" y="40"/>
                  <a:pt x="52" y="40"/>
                </a:cubicBezTo>
                <a:cubicBezTo>
                  <a:pt x="40" y="40"/>
                  <a:pt x="40" y="40"/>
                  <a:pt x="40" y="40"/>
                </a:cubicBezTo>
                <a:cubicBezTo>
                  <a:pt x="11" y="40"/>
                  <a:pt x="11" y="40"/>
                  <a:pt x="11" y="40"/>
                </a:cubicBezTo>
                <a:cubicBezTo>
                  <a:pt x="20" y="26"/>
                  <a:pt x="20" y="26"/>
                  <a:pt x="20" y="26"/>
                </a:cubicBezTo>
                <a:cubicBezTo>
                  <a:pt x="21" y="25"/>
                  <a:pt x="21" y="23"/>
                  <a:pt x="20" y="22"/>
                </a:cubicBezTo>
                <a:cubicBezTo>
                  <a:pt x="11" y="8"/>
                  <a:pt x="11" y="8"/>
                  <a:pt x="11" y="8"/>
                </a:cubicBezTo>
                <a:cubicBezTo>
                  <a:pt x="75" y="8"/>
                  <a:pt x="75" y="8"/>
                  <a:pt x="75" y="8"/>
                </a:cubicBezTo>
                <a:cubicBezTo>
                  <a:pt x="87" y="24"/>
                  <a:pt x="87" y="24"/>
                  <a:pt x="87" y="24"/>
                </a:cubicBezTo>
                <a:lnTo>
                  <a:pt x="7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22" name="TextBox 21"/>
          <p:cNvSpPr txBox="1"/>
          <p:nvPr/>
        </p:nvSpPr>
        <p:spPr>
          <a:xfrm>
            <a:off x="7788593" y="5272674"/>
            <a:ext cx="3110573" cy="523220"/>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a:ea typeface="+mn-ea"/>
                <a:cs typeface="+mn-cs"/>
              </a:rPr>
              <a:t>Convene experts to gain real world insight and experience.</a:t>
            </a:r>
            <a:endParaRPr kumimoji="0" lang="en-US" sz="1400" b="0" i="0" u="none" strike="noStrike" kern="1200" cap="none" spc="0" normalizeH="0" baseline="0" noProof="0" dirty="0">
              <a:ln>
                <a:noFill/>
              </a:ln>
              <a:solidFill>
                <a:srgbClr val="777777"/>
              </a:solidFill>
              <a:effectLst/>
              <a:uLnTx/>
              <a:uFillTx/>
              <a:latin typeface="Century Gothic" panose="020B0502020202020204" pitchFamily="34" charset="0"/>
              <a:ea typeface="+mn-ea"/>
              <a:cs typeface="+mn-cs"/>
            </a:endParaRPr>
          </a:p>
        </p:txBody>
      </p:sp>
      <p:sp>
        <p:nvSpPr>
          <p:cNvPr id="24" name="TextBox 23"/>
          <p:cNvSpPr txBox="1"/>
          <p:nvPr/>
        </p:nvSpPr>
        <p:spPr>
          <a:xfrm>
            <a:off x="956401" y="4690069"/>
            <a:ext cx="2841551" cy="738664"/>
          </a:xfrm>
          <a:prstGeom prst="rect">
            <a:avLst/>
          </a:prstGeom>
          <a:noFill/>
        </p:spPr>
        <p:txBody>
          <a:bodyPr wrap="square" lIns="0" tIns="45720" rIns="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7777"/>
                </a:solidFill>
                <a:effectLst/>
                <a:uLnTx/>
                <a:uFillTx/>
                <a:latin typeface="Century Gothic"/>
                <a:ea typeface="+mn-ea"/>
                <a:cs typeface="+mn-cs"/>
              </a:rPr>
              <a:t>Convene regularly with federal and national partners to stay current on synergistic efforts.</a:t>
            </a:r>
          </a:p>
        </p:txBody>
      </p:sp>
      <p:sp>
        <p:nvSpPr>
          <p:cNvPr id="26" name="TextBox 25"/>
          <p:cNvSpPr txBox="1"/>
          <p:nvPr/>
        </p:nvSpPr>
        <p:spPr>
          <a:xfrm>
            <a:off x="1547263" y="2440966"/>
            <a:ext cx="2828851" cy="523220"/>
          </a:xfrm>
          <a:prstGeom prst="rect">
            <a:avLst/>
          </a:prstGeom>
          <a:noFill/>
        </p:spPr>
        <p:txBody>
          <a:bodyPr wrap="square" lIns="0" tIns="45720" rIns="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77777"/>
                </a:solidFill>
                <a:effectLst/>
                <a:uLnTx/>
                <a:uFillTx/>
                <a:latin typeface="Century Gothic"/>
                <a:ea typeface="+mn-ea"/>
                <a:cs typeface="+mn-cs"/>
              </a:rPr>
              <a:t>Leverage partner networks to promote solution adoption.</a:t>
            </a:r>
          </a:p>
        </p:txBody>
      </p:sp>
      <p:sp>
        <p:nvSpPr>
          <p:cNvPr id="28" name="TextBox 27"/>
          <p:cNvSpPr txBox="1"/>
          <p:nvPr/>
        </p:nvSpPr>
        <p:spPr>
          <a:xfrm>
            <a:off x="8569523" y="2961410"/>
            <a:ext cx="2683192" cy="52322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77777"/>
                </a:solidFill>
                <a:effectLst/>
                <a:uLnTx/>
                <a:uFillTx/>
                <a:latin typeface="Century Gothic" panose="020B0502020202020204" pitchFamily="34" charset="0"/>
                <a:ea typeface="+mn-ea"/>
                <a:cs typeface="+mn-cs"/>
              </a:rPr>
              <a:t>Join us! There are many ways to get involved with the IIP!</a:t>
            </a:r>
          </a:p>
        </p:txBody>
      </p:sp>
      <p:sp>
        <p:nvSpPr>
          <p:cNvPr id="29" name="TextBox 28"/>
          <p:cNvSpPr txBox="1"/>
          <p:nvPr/>
        </p:nvSpPr>
        <p:spPr>
          <a:xfrm>
            <a:off x="8493614" y="2394617"/>
            <a:ext cx="2862297"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Improve Immunization Interoperability</a:t>
            </a:r>
            <a:endParaRPr kumimoji="0" lang="en-US" sz="1800" b="0" i="0" u="none" strike="noStrike" kern="1200" cap="none" spc="0" normalizeH="0" baseline="0" noProof="0" dirty="0">
              <a:ln>
                <a:noFill/>
              </a:ln>
              <a:solidFill>
                <a:srgbClr val="1E22AA"/>
              </a:solidFill>
              <a:effectLst/>
              <a:uLnTx/>
              <a:uFillTx/>
              <a:latin typeface="Century Gothic" panose="020F0302020204030204"/>
              <a:ea typeface="+mn-ea"/>
              <a:cs typeface="+mn-cs"/>
            </a:endParaRPr>
          </a:p>
        </p:txBody>
      </p:sp>
      <p:sp>
        <p:nvSpPr>
          <p:cNvPr id="31" name="TextBox 30"/>
          <p:cNvSpPr txBox="1"/>
          <p:nvPr/>
        </p:nvSpPr>
        <p:spPr>
          <a:xfrm>
            <a:off x="7703904" y="5014556"/>
            <a:ext cx="292687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Industry SMEs</a:t>
            </a:r>
            <a:endParaRPr kumimoji="0" lang="en-US" sz="1800" b="0" i="0" u="none" strike="noStrike" kern="1200" cap="none" spc="0" normalizeH="0" baseline="0" noProof="0" dirty="0">
              <a:ln>
                <a:noFill/>
              </a:ln>
              <a:solidFill>
                <a:srgbClr val="1E22AA"/>
              </a:solidFill>
              <a:effectLst/>
              <a:uLnTx/>
              <a:uFillTx/>
              <a:latin typeface="Century Gothic" panose="020F0302020204030204"/>
              <a:ea typeface="+mn-ea"/>
              <a:cs typeface="+mn-cs"/>
            </a:endParaRPr>
          </a:p>
        </p:txBody>
      </p:sp>
      <p:sp>
        <p:nvSpPr>
          <p:cNvPr id="32" name="TextBox 31"/>
          <p:cNvSpPr txBox="1"/>
          <p:nvPr/>
        </p:nvSpPr>
        <p:spPr>
          <a:xfrm>
            <a:off x="961875" y="4311436"/>
            <a:ext cx="2844431" cy="369332"/>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ONC, EHRA, Others</a:t>
            </a:r>
            <a:endParaRPr kumimoji="0" lang="en-US" sz="1800" b="0" i="0" u="none" strike="noStrike" kern="1200" cap="none" spc="0" normalizeH="0" baseline="0" noProof="0" dirty="0">
              <a:ln>
                <a:noFill/>
              </a:ln>
              <a:solidFill>
                <a:srgbClr val="1E22AA"/>
              </a:solidFill>
              <a:effectLst/>
              <a:uLnTx/>
              <a:uFillTx/>
              <a:latin typeface="Century Gothic" panose="020F0302020204030204"/>
              <a:ea typeface="+mn-ea"/>
              <a:cs typeface="+mn-cs"/>
            </a:endParaRPr>
          </a:p>
        </p:txBody>
      </p:sp>
      <p:sp>
        <p:nvSpPr>
          <p:cNvPr id="33" name="TextBox 32"/>
          <p:cNvSpPr txBox="1"/>
          <p:nvPr/>
        </p:nvSpPr>
        <p:spPr>
          <a:xfrm>
            <a:off x="834550" y="1832526"/>
            <a:ext cx="3778850" cy="646331"/>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IIP Executive Committee, Technical Council, Workgroup Members</a:t>
            </a:r>
            <a:endParaRPr kumimoji="0" lang="en-US" sz="1800" b="0" i="0" u="none" strike="noStrike" kern="1200" cap="none" spc="0" normalizeH="0" baseline="0" noProof="0" dirty="0">
              <a:ln>
                <a:noFill/>
              </a:ln>
              <a:solidFill>
                <a:srgbClr val="1E22AA"/>
              </a:solidFill>
              <a:effectLst/>
              <a:uLnTx/>
              <a:uFillTx/>
              <a:latin typeface="Century Gothic" panose="020F0302020204030204"/>
              <a:ea typeface="+mn-ea"/>
              <a:cs typeface="+mn-cs"/>
            </a:endParaRPr>
          </a:p>
        </p:txBody>
      </p:sp>
      <p:sp>
        <p:nvSpPr>
          <p:cNvPr id="4" name="Footer Placeholder 3">
            <a:extLst>
              <a:ext uri="{FF2B5EF4-FFF2-40B4-BE49-F238E27FC236}">
                <a16:creationId xmlns:a16="http://schemas.microsoft.com/office/drawing/2014/main" id="{A4E484D0-B3B3-2F48-8061-A5D7BA2D68F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2" name="Slide Number Placeholder 1">
            <a:extLst>
              <a:ext uri="{FF2B5EF4-FFF2-40B4-BE49-F238E27FC236}">
                <a16:creationId xmlns:a16="http://schemas.microsoft.com/office/drawing/2014/main" id="{B65ECBAC-9779-2DD3-6ED5-FA722E465EE8}"/>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470DC4-C8FC-7F9B-5304-B1ECBEE9FA40}"/>
              </a:ext>
            </a:extLst>
          </p:cNvPr>
          <p:cNvSpPr txBox="1"/>
          <p:nvPr/>
        </p:nvSpPr>
        <p:spPr>
          <a:xfrm>
            <a:off x="4604860" y="3747764"/>
            <a:ext cx="2844431"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CDC as Key Partner</a:t>
            </a:r>
            <a:endParaRPr kumimoji="0" lang="en-US" sz="1800" b="0" i="0" u="none" strike="noStrike" kern="1200" cap="none" spc="0" normalizeH="0" baseline="0" noProof="0" dirty="0">
              <a:ln>
                <a:noFill/>
              </a:ln>
              <a:solidFill>
                <a:srgbClr val="1E22AA"/>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E22AA"/>
                </a:solidFill>
                <a:effectLst/>
                <a:uLnTx/>
                <a:uFillTx/>
                <a:latin typeface="Prometo Medium"/>
                <a:ea typeface="+mn-ea"/>
                <a:cs typeface="+mn-cs"/>
              </a:rPr>
              <a:t>&amp; Sponsor</a:t>
            </a:r>
            <a:endParaRPr kumimoji="0" lang="en-US" sz="1800" b="0" i="0" u="none" strike="noStrike" kern="1200" cap="none" spc="0" normalizeH="0" baseline="0" noProof="0" dirty="0">
              <a:ln>
                <a:noFill/>
              </a:ln>
              <a:solidFill>
                <a:srgbClr val="1E22AA"/>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42483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672849"/>
            <a:ext cx="8578788" cy="1783443"/>
          </a:xfrm>
        </p:spPr>
        <p:txBody>
          <a:bodyPr lIns="457200" tIns="0" rIns="457200" anchor="ctr"/>
          <a:lstStyle/>
          <a:p>
            <a:pPr algn="ctr"/>
            <a:r>
              <a:rPr lang="en-US" sz="8400">
                <a:latin typeface="Prometo Medium"/>
              </a:rPr>
              <a:t>Audience</a:t>
            </a:r>
            <a:br>
              <a:rPr lang="en-US" sz="8400">
                <a:latin typeface="Prometo Medium"/>
              </a:rPr>
            </a:br>
            <a:r>
              <a:rPr lang="en-US" sz="8400">
                <a:latin typeface="Prometo Medium"/>
              </a:rPr>
              <a:t>Q &amp; A</a:t>
            </a:r>
            <a:endParaRPr lang="en-US"/>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grpSp>
        <p:nvGrpSpPr>
          <p:cNvPr id="3" name="Group 2">
            <a:extLst>
              <a:ext uri="{FF2B5EF4-FFF2-40B4-BE49-F238E27FC236}">
                <a16:creationId xmlns:a16="http://schemas.microsoft.com/office/drawing/2014/main" id="{54C3A8D3-5F65-0E41-9074-0D4007937608}"/>
              </a:ext>
            </a:extLst>
          </p:cNvPr>
          <p:cNvGrpSpPr/>
          <p:nvPr/>
        </p:nvGrpSpPr>
        <p:grpSpPr>
          <a:xfrm>
            <a:off x="5294450" y="6188662"/>
            <a:ext cx="1378271" cy="643459"/>
            <a:chOff x="261430" y="6188662"/>
            <a:chExt cx="1378271" cy="643459"/>
          </a:xfrm>
        </p:grpSpPr>
        <p:pic>
          <p:nvPicPr>
            <p:cNvPr id="29" name="Picture 28">
              <a:extLst>
                <a:ext uri="{FF2B5EF4-FFF2-40B4-BE49-F238E27FC236}">
                  <a16:creationId xmlns:a16="http://schemas.microsoft.com/office/drawing/2014/main" id="{A74D111D-BA7B-0F45-9B47-555311211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pic>
          <p:nvPicPr>
            <p:cNvPr id="30" name="Picture 29">
              <a:extLst>
                <a:ext uri="{FF2B5EF4-FFF2-40B4-BE49-F238E27FC236}">
                  <a16:creationId xmlns:a16="http://schemas.microsoft.com/office/drawing/2014/main" id="{6EA4F826-00C4-B24B-B263-74F66AF78E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 name="Footer Placeholder 3">
            <a:extLst>
              <a:ext uri="{FF2B5EF4-FFF2-40B4-BE49-F238E27FC236}">
                <a16:creationId xmlns:a16="http://schemas.microsoft.com/office/drawing/2014/main" id="{1790D785-F4B1-435C-BD2F-1A6D9EF14118}"/>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HIMSS WEBINAR</a:t>
            </a:r>
          </a:p>
        </p:txBody>
      </p:sp>
      <p:sp>
        <p:nvSpPr>
          <p:cNvPr id="7" name="Slide Number Placeholder 6">
            <a:extLst>
              <a:ext uri="{FF2B5EF4-FFF2-40B4-BE49-F238E27FC236}">
                <a16:creationId xmlns:a16="http://schemas.microsoft.com/office/drawing/2014/main" id="{57D2D758-0275-C54A-479D-8B741A67745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dirty="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803" b="0" i="0" u="none" strike="noStrike" kern="1200" cap="none" spc="0" normalizeH="0" baseline="0" noProof="0">
              <a:ln>
                <a:noFill/>
              </a:ln>
              <a:solidFill>
                <a:srgbClr val="1E22AA"/>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117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6">
            <a:extLst>
              <a:ext uri="{FF2B5EF4-FFF2-40B4-BE49-F238E27FC236}">
                <a16:creationId xmlns:a16="http://schemas.microsoft.com/office/drawing/2014/main" id="{BB620389-969F-D045-A398-95F74F9FC7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10" t="10576" r="13899" b="19900"/>
          <a:stretch/>
        </p:blipFill>
        <p:spPr>
          <a:xfrm rot="2770520">
            <a:off x="9348728" y="-298923"/>
            <a:ext cx="3847943" cy="3849708"/>
          </a:xfrm>
          <a:prstGeom prst="ellipse">
            <a:avLst/>
          </a:prstGeom>
          <a:noFill/>
          <a:ln>
            <a:noFill/>
          </a:ln>
        </p:spPr>
      </p:pic>
      <p:pic>
        <p:nvPicPr>
          <p:cNvPr id="5" name="Picture Placeholder 4" descr="A person smiling for the camera&#10;&#10;Description automatically generated with medium confidence">
            <a:extLst>
              <a:ext uri="{FF2B5EF4-FFF2-40B4-BE49-F238E27FC236}">
                <a16:creationId xmlns:a16="http://schemas.microsoft.com/office/drawing/2014/main" id="{94567E30-96BE-2E49-5E7C-D37B49BCE494}"/>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694" t="15186" r="1694" b="18148"/>
          <a:stretch/>
        </p:blipFill>
        <p:spPr>
          <a:xfrm>
            <a:off x="3487738" y="2339975"/>
            <a:ext cx="2187575" cy="2187575"/>
          </a:xfrm>
        </p:spPr>
      </p:pic>
      <p:pic>
        <p:nvPicPr>
          <p:cNvPr id="7" name="Picture Placeholder 6" descr="A person smiling for the camera&#10;&#10;Description automatically generated with medium confidence">
            <a:extLst>
              <a:ext uri="{FF2B5EF4-FFF2-40B4-BE49-F238E27FC236}">
                <a16:creationId xmlns:a16="http://schemas.microsoft.com/office/drawing/2014/main" id="{8A92AD84-EB7C-B48A-1779-CDE6E261C351}"/>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8591" b="18591"/>
          <a:stretch>
            <a:fillRect/>
          </a:stretch>
        </p:blipFill>
        <p:spPr>
          <a:xfrm>
            <a:off x="6248400" y="2339975"/>
            <a:ext cx="2185988" cy="2187575"/>
          </a:xfrm>
        </p:spPr>
      </p:pic>
      <p:pic>
        <p:nvPicPr>
          <p:cNvPr id="9" name="Picture Placeholder 8" descr="A picture containing person, person, posing&#10;&#10;Description automatically generated">
            <a:extLst>
              <a:ext uri="{FF2B5EF4-FFF2-40B4-BE49-F238E27FC236}">
                <a16:creationId xmlns:a16="http://schemas.microsoft.com/office/drawing/2014/main" id="{EB80CDA9-3A94-E36B-C33B-7F49D7F27291}"/>
              </a:ext>
            </a:extLst>
          </p:cNvPr>
          <p:cNvPicPr>
            <a:picLocks noGrp="1" noChangeAspect="1"/>
          </p:cNvPicPr>
          <p:nvPr>
            <p:ph type="pic" sz="quarter" idx="16"/>
          </p:nvPr>
        </p:nvPicPr>
        <p:blipFill rotWithShape="1">
          <a:blip r:embed="rId6">
            <a:extLst>
              <a:ext uri="{28A0092B-C50C-407E-A947-70E740481C1C}">
                <a14:useLocalDpi xmlns:a14="http://schemas.microsoft.com/office/drawing/2010/main" val="0"/>
              </a:ext>
            </a:extLst>
          </a:blip>
          <a:srcRect l="7" t="7372" r="-7" b="26185"/>
          <a:stretch/>
        </p:blipFill>
        <p:spPr>
          <a:xfrm>
            <a:off x="8994775" y="2339975"/>
            <a:ext cx="2187575" cy="2187575"/>
          </a:xfrm>
        </p:spPr>
      </p:pic>
      <p:sp>
        <p:nvSpPr>
          <p:cNvPr id="11" name="TextBox 10"/>
          <p:cNvSpPr txBox="1"/>
          <p:nvPr/>
        </p:nvSpPr>
        <p:spPr>
          <a:xfrm>
            <a:off x="753514" y="5022533"/>
            <a:ext cx="2339898" cy="584584"/>
          </a:xfrm>
          <a:prstGeom prst="rect">
            <a:avLst/>
          </a:prstGeom>
          <a:noFill/>
        </p:spPr>
        <p:txBody>
          <a:bodyPr wrap="square" lIns="0" tIns="45720" rIns="0" bIns="45720" rtlCol="0" anchor="t">
            <a:spAutoFit/>
          </a:bodyPr>
          <a:lstStyle/>
          <a:p>
            <a:pPr algn="ctr">
              <a:lnSpc>
                <a:spcPct val="120000"/>
              </a:lnSpc>
              <a:defRPr/>
            </a:pPr>
            <a:r>
              <a:rPr kumimoji="0" lang="en-US" sz="1400" b="0" i="1" u="none" strike="noStrike" kern="1200" cap="none" spc="0" normalizeH="0" baseline="0" noProof="0">
                <a:ln>
                  <a:noFill/>
                </a:ln>
                <a:solidFill>
                  <a:srgbClr val="777777"/>
                </a:solidFill>
                <a:effectLst/>
                <a:uLnTx/>
                <a:uFillTx/>
                <a:latin typeface="Century Gothic"/>
                <a:ea typeface="+mn-ea"/>
                <a:cs typeface="+mn-cs"/>
              </a:rPr>
              <a:t>Senior Advisor, </a:t>
            </a:r>
            <a:r>
              <a:rPr lang="en-US" sz="1400" i="1">
                <a:solidFill>
                  <a:srgbClr val="777777"/>
                </a:solidFill>
                <a:latin typeface="Century Gothic"/>
              </a:rPr>
              <a:t>IDAB (proposed),</a:t>
            </a:r>
            <a:r>
              <a:rPr kumimoji="0" lang="en-US" sz="1400" b="0" i="1" u="none" strike="noStrike" kern="1200" cap="none" spc="0" normalizeH="0" baseline="0" noProof="0">
                <a:ln>
                  <a:noFill/>
                </a:ln>
                <a:solidFill>
                  <a:srgbClr val="777777"/>
                </a:solidFill>
                <a:effectLst/>
                <a:uLnTx/>
                <a:uFillTx/>
                <a:latin typeface="Century Gothic"/>
                <a:ea typeface="+mn-ea"/>
                <a:cs typeface="+mn-cs"/>
              </a:rPr>
              <a:t> CDC</a:t>
            </a:r>
          </a:p>
        </p:txBody>
      </p:sp>
      <p:sp>
        <p:nvSpPr>
          <p:cNvPr id="13" name="TextBox 12"/>
          <p:cNvSpPr txBox="1"/>
          <p:nvPr/>
        </p:nvSpPr>
        <p:spPr>
          <a:xfrm>
            <a:off x="3666602" y="5022534"/>
            <a:ext cx="1829792" cy="326051"/>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a:ln>
                  <a:noFill/>
                </a:ln>
                <a:solidFill>
                  <a:srgbClr val="777777"/>
                </a:solidFill>
                <a:effectLst/>
                <a:uLnTx/>
                <a:uFillTx/>
                <a:latin typeface="Century Gothic" panose="020B0502020202020204" pitchFamily="34" charset="0"/>
                <a:ea typeface="+mn-ea"/>
                <a:cs typeface="+mn-cs"/>
              </a:rPr>
              <a:t>IIP Director, AIRA</a:t>
            </a:r>
          </a:p>
        </p:txBody>
      </p:sp>
      <p:sp>
        <p:nvSpPr>
          <p:cNvPr id="15" name="TextBox 14"/>
          <p:cNvSpPr txBox="1"/>
          <p:nvPr/>
        </p:nvSpPr>
        <p:spPr>
          <a:xfrm>
            <a:off x="6281122" y="5022534"/>
            <a:ext cx="2154762" cy="584584"/>
          </a:xfrm>
          <a:prstGeom prst="rect">
            <a:avLst/>
          </a:prstGeom>
          <a:noFill/>
        </p:spPr>
        <p:txBody>
          <a:bodyPr wrap="square" lIns="0" tIns="45720" rIns="0" bIns="4572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a:ln>
                  <a:noFill/>
                </a:ln>
                <a:solidFill>
                  <a:srgbClr val="777777"/>
                </a:solidFill>
                <a:effectLst/>
                <a:uLnTx/>
                <a:uFillTx/>
                <a:latin typeface="Century Gothic"/>
                <a:ea typeface="+mn-ea"/>
                <a:cs typeface="+mn-cs"/>
              </a:rPr>
              <a:t>Senior Manager,</a:t>
            </a:r>
            <a:endParaRPr kumimoji="0" lang="en-US" sz="1800" b="0" i="0" u="none" strike="noStrike" kern="1200" cap="none" spc="0" normalizeH="0" baseline="0" noProof="0">
              <a:ln>
                <a:noFill/>
              </a:ln>
              <a:solidFill>
                <a:srgbClr val="777777"/>
              </a:solidFill>
              <a:effectLst/>
              <a:uLnTx/>
              <a:uFillTx/>
              <a:latin typeface="Century Gothic" panose="020F0302020204030204"/>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a:ln>
                  <a:noFill/>
                </a:ln>
                <a:solidFill>
                  <a:srgbClr val="777777"/>
                </a:solidFill>
                <a:effectLst/>
                <a:uLnTx/>
                <a:uFillTx/>
                <a:latin typeface="Century Gothic"/>
                <a:ea typeface="+mn-ea"/>
                <a:cs typeface="+mn-cs"/>
              </a:rPr>
              <a:t>Oracle Cerner</a:t>
            </a:r>
            <a:endParaRPr kumimoji="0" lang="en-US" sz="1800" b="0" i="0" u="none" strike="noStrike" kern="1200" cap="none" spc="0" normalizeH="0" baseline="0" noProof="0">
              <a:ln>
                <a:noFill/>
              </a:ln>
              <a:solidFill>
                <a:srgbClr val="777777"/>
              </a:solidFill>
              <a:effectLst/>
              <a:uLnTx/>
              <a:uFillTx/>
              <a:latin typeface="Century Gothic" panose="020F0302020204030204"/>
              <a:ea typeface="+mn-ea"/>
              <a:cs typeface="+mn-cs"/>
            </a:endParaRPr>
          </a:p>
        </p:txBody>
      </p:sp>
      <p:sp>
        <p:nvSpPr>
          <p:cNvPr id="17" name="TextBox 16"/>
          <p:cNvSpPr txBox="1"/>
          <p:nvPr/>
        </p:nvSpPr>
        <p:spPr>
          <a:xfrm>
            <a:off x="8701567" y="5022534"/>
            <a:ext cx="2773679" cy="584584"/>
          </a:xfrm>
          <a:prstGeom prst="rect">
            <a:avLst/>
          </a:prstGeom>
          <a:noFill/>
        </p:spPr>
        <p:txBody>
          <a:bodyPr wrap="square" lIns="0" r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400" b="0" i="1" u="none" strike="noStrike" kern="1200" cap="none" spc="0" normalizeH="0" baseline="0" noProof="0">
                <a:ln>
                  <a:noFill/>
                </a:ln>
                <a:solidFill>
                  <a:srgbClr val="777777"/>
                </a:solidFill>
                <a:effectLst/>
                <a:uLnTx/>
                <a:uFillTx/>
                <a:latin typeface="Century Gothic" panose="020B0502020202020204" pitchFamily="34" charset="0"/>
                <a:ea typeface="+mn-ea"/>
                <a:cs typeface="+mn-cs"/>
              </a:rPr>
              <a:t>Director, Immunization Division, IN Department of Health</a:t>
            </a:r>
          </a:p>
        </p:txBody>
      </p:sp>
      <p:sp>
        <p:nvSpPr>
          <p:cNvPr id="18" name="TextBox 17"/>
          <p:cNvSpPr txBox="1"/>
          <p:nvPr/>
        </p:nvSpPr>
        <p:spPr>
          <a:xfrm>
            <a:off x="3309388" y="4715046"/>
            <a:ext cx="25442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22AA"/>
                </a:solidFill>
                <a:effectLst/>
                <a:uLnTx/>
                <a:uFillTx/>
                <a:latin typeface="Prometo Medium" panose="020B0704030203060203" pitchFamily="34" charset="0"/>
                <a:ea typeface="+mn-ea"/>
                <a:cs typeface="+mn-cs"/>
              </a:rPr>
              <a:t>Melissa McClung, MSPH</a:t>
            </a:r>
          </a:p>
        </p:txBody>
      </p:sp>
      <p:sp>
        <p:nvSpPr>
          <p:cNvPr id="19" name="TextBox 18"/>
          <p:cNvSpPr txBox="1"/>
          <p:nvPr/>
        </p:nvSpPr>
        <p:spPr>
          <a:xfrm>
            <a:off x="574970" y="4715046"/>
            <a:ext cx="25442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1E22AA"/>
                </a:solidFill>
                <a:effectLst/>
                <a:uLnTx/>
                <a:uFillTx/>
                <a:latin typeface="Prometo Medium" panose="020B0704030203060203" pitchFamily="34" charset="0"/>
                <a:ea typeface="+mn-ea"/>
                <a:cs typeface="+mn-cs"/>
              </a:rPr>
              <a:t>Kafayat</a:t>
            </a:r>
            <a:r>
              <a:rPr kumimoji="0" lang="en-US" sz="1600" b="0" i="0" u="none" strike="noStrike" kern="1200" cap="none" spc="0" normalizeH="0" baseline="0" noProof="0">
                <a:ln>
                  <a:noFill/>
                </a:ln>
                <a:solidFill>
                  <a:srgbClr val="1E22AA"/>
                </a:solidFill>
                <a:effectLst/>
                <a:uLnTx/>
                <a:uFillTx/>
                <a:latin typeface="Prometo Medium" panose="020B0704030203060203" pitchFamily="34" charset="0"/>
                <a:ea typeface="+mn-ea"/>
                <a:cs typeface="+mn-cs"/>
              </a:rPr>
              <a:t> Adeniyi, MPH</a:t>
            </a:r>
          </a:p>
        </p:txBody>
      </p:sp>
      <p:sp>
        <p:nvSpPr>
          <p:cNvPr id="20" name="TextBox 19"/>
          <p:cNvSpPr txBox="1"/>
          <p:nvPr/>
        </p:nvSpPr>
        <p:spPr>
          <a:xfrm>
            <a:off x="6069584" y="4715046"/>
            <a:ext cx="25442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22AA"/>
                </a:solidFill>
                <a:effectLst/>
                <a:uLnTx/>
                <a:uFillTx/>
                <a:latin typeface="Prometo Medium" panose="020B0704030203060203" pitchFamily="34" charset="0"/>
                <a:ea typeface="+mn-ea"/>
                <a:cs typeface="+mn-cs"/>
              </a:rPr>
              <a:t>Kristin </a:t>
            </a:r>
            <a:r>
              <a:rPr kumimoji="0" lang="en-US" sz="1600" b="0" i="0" u="none" strike="noStrike" kern="1200" cap="none" spc="0" normalizeH="0" baseline="0" noProof="0" err="1">
                <a:ln>
                  <a:noFill/>
                </a:ln>
                <a:solidFill>
                  <a:srgbClr val="1E22AA"/>
                </a:solidFill>
                <a:effectLst/>
                <a:uLnTx/>
                <a:uFillTx/>
                <a:latin typeface="Prometo Medium" panose="020B0704030203060203" pitchFamily="34" charset="0"/>
                <a:ea typeface="+mn-ea"/>
                <a:cs typeface="+mn-cs"/>
              </a:rPr>
              <a:t>Glaza</a:t>
            </a:r>
            <a:endParaRPr kumimoji="0" lang="en-US" sz="1600" b="0" i="0" u="none" strike="noStrike" kern="1200" cap="none" spc="0" normalizeH="0" baseline="0" noProof="0">
              <a:ln>
                <a:noFill/>
              </a:ln>
              <a:solidFill>
                <a:srgbClr val="1E22AA"/>
              </a:solidFill>
              <a:effectLst/>
              <a:uLnTx/>
              <a:uFillTx/>
              <a:latin typeface="Prometo Medium" panose="020B0704030203060203" pitchFamily="34" charset="0"/>
              <a:ea typeface="+mn-ea"/>
              <a:cs typeface="+mn-cs"/>
            </a:endParaRPr>
          </a:p>
        </p:txBody>
      </p:sp>
      <p:sp>
        <p:nvSpPr>
          <p:cNvPr id="21" name="TextBox 20"/>
          <p:cNvSpPr txBox="1"/>
          <p:nvPr/>
        </p:nvSpPr>
        <p:spPr>
          <a:xfrm>
            <a:off x="8816297" y="4715046"/>
            <a:ext cx="25442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22AA"/>
                </a:solidFill>
                <a:effectLst/>
                <a:uLnTx/>
                <a:uFillTx/>
                <a:latin typeface="Prometo Medium" panose="020B0704030203060203" pitchFamily="34" charset="0"/>
                <a:ea typeface="+mn-ea"/>
                <a:cs typeface="+mn-cs"/>
              </a:rPr>
              <a:t>Dave McCormick</a:t>
            </a:r>
          </a:p>
        </p:txBody>
      </p:sp>
      <p:sp>
        <p:nvSpPr>
          <p:cNvPr id="12" name="Title 11">
            <a:extLst>
              <a:ext uri="{FF2B5EF4-FFF2-40B4-BE49-F238E27FC236}">
                <a16:creationId xmlns:a16="http://schemas.microsoft.com/office/drawing/2014/main" id="{B4BA67C2-421E-974B-89EB-8B43CB65BF61}"/>
              </a:ext>
            </a:extLst>
          </p:cNvPr>
          <p:cNvSpPr>
            <a:spLocks noGrp="1"/>
          </p:cNvSpPr>
          <p:nvPr>
            <p:ph type="title"/>
          </p:nvPr>
        </p:nvSpPr>
        <p:spPr/>
        <p:txBody>
          <a:bodyPr/>
          <a:lstStyle/>
          <a:p>
            <a:r>
              <a:rPr lang="en-US"/>
              <a:t>Meet Our Speakers</a:t>
            </a:r>
          </a:p>
        </p:txBody>
      </p:sp>
      <p:sp>
        <p:nvSpPr>
          <p:cNvPr id="3" name="Footer Placeholder 2">
            <a:extLst>
              <a:ext uri="{FF2B5EF4-FFF2-40B4-BE49-F238E27FC236}">
                <a16:creationId xmlns:a16="http://schemas.microsoft.com/office/drawing/2014/main" id="{6FC29EB8-F9E3-BD47-AD20-5D416934657F}"/>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6" name="Slide Number Placeholder 5">
            <a:extLst>
              <a:ext uri="{FF2B5EF4-FFF2-40B4-BE49-F238E27FC236}">
                <a16:creationId xmlns:a16="http://schemas.microsoft.com/office/drawing/2014/main" id="{9A91D6C0-2E42-D31C-15E2-611D74337B0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pic>
        <p:nvPicPr>
          <p:cNvPr id="16" name="Picture 22">
            <a:extLst>
              <a:ext uri="{FF2B5EF4-FFF2-40B4-BE49-F238E27FC236}">
                <a16:creationId xmlns:a16="http://schemas.microsoft.com/office/drawing/2014/main" id="{6521A690-C4E4-EA07-2FE4-FF38E5719A5B}"/>
              </a:ext>
            </a:extLst>
          </p:cNvPr>
          <p:cNvPicPr>
            <a:picLocks noGrp="1" noChangeAspect="1"/>
          </p:cNvPicPr>
          <p:nvPr>
            <p:ph type="pic" sz="quarter" idx="13"/>
          </p:nvPr>
        </p:nvPicPr>
        <p:blipFill rotWithShape="1">
          <a:blip r:embed="rId7"/>
          <a:srcRect l="721" r="721"/>
          <a:stretch/>
        </p:blipFill>
        <p:spPr>
          <a:xfrm>
            <a:off x="993598" y="2476164"/>
            <a:ext cx="2042246" cy="1996746"/>
          </a:xfrm>
        </p:spPr>
      </p:pic>
    </p:spTree>
    <p:extLst>
      <p:ext uri="{BB962C8B-B14F-4D97-AF65-F5344CB8AC3E}">
        <p14:creationId xmlns:p14="http://schemas.microsoft.com/office/powerpoint/2010/main" val="41203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F7BC07-ABB1-A041-AF7A-4F188313201A}"/>
              </a:ext>
            </a:extLst>
          </p:cNvPr>
          <p:cNvSpPr>
            <a:spLocks noGrp="1"/>
          </p:cNvSpPr>
          <p:nvPr>
            <p:ph type="title"/>
          </p:nvPr>
        </p:nvSpPr>
        <p:spPr/>
        <p:txBody>
          <a:bodyPr/>
          <a:lstStyle/>
          <a:p>
            <a:r>
              <a:rPr lang="en-US"/>
              <a:t>Learning Objectives</a:t>
            </a:r>
          </a:p>
        </p:txBody>
      </p:sp>
      <p:sp>
        <p:nvSpPr>
          <p:cNvPr id="4" name="Content Placeholder 3">
            <a:extLst>
              <a:ext uri="{FF2B5EF4-FFF2-40B4-BE49-F238E27FC236}">
                <a16:creationId xmlns:a16="http://schemas.microsoft.com/office/drawing/2014/main" id="{82003A9B-ECDF-6640-A170-826D147C03F9}"/>
              </a:ext>
            </a:extLst>
          </p:cNvPr>
          <p:cNvSpPr>
            <a:spLocks noGrp="1"/>
          </p:cNvSpPr>
          <p:nvPr>
            <p:ph sz="quarter" idx="13"/>
          </p:nvPr>
        </p:nvSpPr>
        <p:spPr/>
        <p:txBody>
          <a:bodyPr vert="horz" lIns="0" tIns="45720" rIns="0" bIns="45720" rtlCol="0" anchor="t">
            <a:normAutofit/>
          </a:bodyPr>
          <a:lstStyle/>
          <a:p>
            <a:pPr marL="185420" indent="-185420"/>
            <a:r>
              <a:rPr lang="en-US">
                <a:latin typeface="Century Gothic"/>
              </a:rPr>
              <a:t>Gain insight into CDC's strategic vision related to immunization interoperability </a:t>
            </a:r>
            <a:endParaRPr lang="en-US"/>
          </a:p>
          <a:p>
            <a:pPr marL="185420" indent="-185420">
              <a:buClr>
                <a:srgbClr val="FF5959"/>
              </a:buClr>
            </a:pPr>
            <a:r>
              <a:rPr lang="en-US">
                <a:latin typeface="Century Gothic"/>
              </a:rPr>
              <a:t>Learn how partnerships and collaboration identified high priority immunization interoperability challenges to be addressed by the Immunization Integration Program (IIP) </a:t>
            </a:r>
            <a:endParaRPr lang="en-US"/>
          </a:p>
          <a:p>
            <a:pPr marL="185420" indent="-185420"/>
            <a:r>
              <a:rPr lang="en-US">
                <a:latin typeface="Century Gothic"/>
              </a:rPr>
              <a:t>Understand how the IIP is an applied example of support for healthcare and public health interoperability </a:t>
            </a:r>
            <a:endParaRPr lang="en-US"/>
          </a:p>
          <a:p>
            <a:pPr marL="185420" indent="-185420"/>
            <a:r>
              <a:rPr lang="en-US">
                <a:latin typeface="Century Gothic"/>
              </a:rPr>
              <a:t>Learn how to get involved with the IIP</a:t>
            </a:r>
            <a:endParaRPr lang="en-US"/>
          </a:p>
        </p:txBody>
      </p:sp>
      <p:sp>
        <p:nvSpPr>
          <p:cNvPr id="5" name="Footer Placeholder 4">
            <a:extLst>
              <a:ext uri="{FF2B5EF4-FFF2-40B4-BE49-F238E27FC236}">
                <a16:creationId xmlns:a16="http://schemas.microsoft.com/office/drawing/2014/main" id="{0128539D-20E1-FD4E-87EB-C0ADEB07EF3F}"/>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2" name="Slide Number Placeholder 1">
            <a:extLst>
              <a:ext uri="{FF2B5EF4-FFF2-40B4-BE49-F238E27FC236}">
                <a16:creationId xmlns:a16="http://schemas.microsoft.com/office/drawing/2014/main" id="{BEE9960F-7B01-39FF-E4E4-08A49F15F91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937574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95A143-E0F2-DF7C-A4CE-FA5F48C3A77C}"/>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C97CD7A-19FE-A7C5-BE5A-8BB962835E47}"/>
              </a:ext>
            </a:extLst>
          </p:cNvPr>
          <p:cNvSpPr>
            <a:spLocks noGrp="1"/>
          </p:cNvSpPr>
          <p:nvPr>
            <p:ph type="title"/>
          </p:nvPr>
        </p:nvSpPr>
        <p:spPr>
          <a:xfrm>
            <a:off x="760269" y="768235"/>
            <a:ext cx="11016095" cy="999994"/>
          </a:xfrm>
        </p:spPr>
        <p:txBody>
          <a:bodyPr/>
          <a:lstStyle/>
          <a:p>
            <a:r>
              <a:rPr lang="en-US">
                <a:latin typeface="Prometo Medium"/>
              </a:rPr>
              <a:t>CDC’s Informatics and Data Analytics Branch (IDAB) - Vision &amp; Focus Areas</a:t>
            </a:r>
          </a:p>
        </p:txBody>
      </p:sp>
      <p:sp>
        <p:nvSpPr>
          <p:cNvPr id="4" name="Footer Placeholder 3">
            <a:extLst>
              <a:ext uri="{FF2B5EF4-FFF2-40B4-BE49-F238E27FC236}">
                <a16:creationId xmlns:a16="http://schemas.microsoft.com/office/drawing/2014/main" id="{10FEE125-1F6D-42A2-AEB0-F8B8F3DA3CC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5" name="Rectangle 4">
            <a:extLst>
              <a:ext uri="{FF2B5EF4-FFF2-40B4-BE49-F238E27FC236}">
                <a16:creationId xmlns:a16="http://schemas.microsoft.com/office/drawing/2014/main" id="{BAD26AF5-C942-8804-0578-6245F0536951}"/>
              </a:ext>
            </a:extLst>
          </p:cNvPr>
          <p:cNvSpPr/>
          <p:nvPr/>
        </p:nvSpPr>
        <p:spPr>
          <a:xfrm>
            <a:off x="820251" y="1869126"/>
            <a:ext cx="10494580" cy="12296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Century Gothic" panose="020F0302020204030204"/>
                <a:ea typeface="+mn-ea"/>
                <a:cs typeface="+mn-cs"/>
              </a:rPr>
              <a:t>IIS support the </a:t>
            </a:r>
            <a:r>
              <a:rPr kumimoji="0" lang="en-US" sz="1700" b="1" i="0" u="none" strike="noStrike" kern="1200" cap="none" spc="0" normalizeH="0" baseline="0" noProof="0">
                <a:ln>
                  <a:noFill/>
                </a:ln>
                <a:solidFill>
                  <a:srgbClr val="FFFFFF"/>
                </a:solidFill>
                <a:effectLst/>
                <a:uLnTx/>
                <a:uFillTx/>
                <a:latin typeface="Century Gothic" panose="020F0302020204030204"/>
                <a:ea typeface="+mn-ea"/>
                <a:cs typeface="+mn-cs"/>
              </a:rPr>
              <a:t>standardized capture, exchange, and use of high-quality</a:t>
            </a:r>
            <a:r>
              <a:rPr kumimoji="0" lang="en-US" sz="1700" b="0" i="0" u="none" strike="noStrike" kern="1200" cap="none" spc="0" normalizeH="0" baseline="0" noProof="0">
                <a:ln>
                  <a:noFill/>
                </a:ln>
                <a:solidFill>
                  <a:srgbClr val="FFFFFF"/>
                </a:solidFill>
                <a:effectLst/>
                <a:uLnTx/>
                <a:uFillTx/>
                <a:latin typeface="Century Gothic" panose="020F0302020204030204"/>
                <a:ea typeface="+mn-ea"/>
                <a:cs typeface="+mn-cs"/>
              </a:rPr>
              <a:t>, </a:t>
            </a:r>
            <a:r>
              <a:rPr kumimoji="0" lang="en-US" sz="1700" b="1" i="0" u="none" strike="noStrike" kern="1200" cap="none" spc="0" normalizeH="0" baseline="0" noProof="0">
                <a:ln>
                  <a:noFill/>
                </a:ln>
                <a:solidFill>
                  <a:srgbClr val="FFFFFF"/>
                </a:solidFill>
                <a:effectLst/>
                <a:uLnTx/>
                <a:uFillTx/>
                <a:latin typeface="Century Gothic" panose="020F0302020204030204"/>
                <a:ea typeface="+mn-ea"/>
                <a:cs typeface="+mn-cs"/>
              </a:rPr>
              <a:t>individual-level</a:t>
            </a:r>
            <a:r>
              <a:rPr kumimoji="0" lang="en-US" sz="1700" b="0" i="0" u="none" strike="noStrike" kern="1200" cap="none" spc="0" normalizeH="0" baseline="0" noProof="0">
                <a:ln>
                  <a:noFill/>
                </a:ln>
                <a:solidFill>
                  <a:srgbClr val="FFFFFF"/>
                </a:solidFill>
                <a:effectLst/>
                <a:uLnTx/>
                <a:uFillTx/>
                <a:latin typeface="Century Gothic" panose="020F0302020204030204"/>
                <a:ea typeface="+mn-ea"/>
                <a:cs typeface="+mn-cs"/>
              </a:rPr>
              <a:t> immunization data for all doses of ACIP*-recommended vaccines. </a:t>
            </a:r>
          </a:p>
        </p:txBody>
      </p:sp>
      <p:grpSp>
        <p:nvGrpSpPr>
          <p:cNvPr id="10" name="Group 9">
            <a:extLst>
              <a:ext uri="{FF2B5EF4-FFF2-40B4-BE49-F238E27FC236}">
                <a16:creationId xmlns:a16="http://schemas.microsoft.com/office/drawing/2014/main" id="{4A04CB22-91F2-4085-0A4D-B35ACAC64322}"/>
              </a:ext>
            </a:extLst>
          </p:cNvPr>
          <p:cNvGrpSpPr/>
          <p:nvPr/>
        </p:nvGrpSpPr>
        <p:grpSpPr>
          <a:xfrm>
            <a:off x="1295400" y="3304123"/>
            <a:ext cx="9601200" cy="2468880"/>
            <a:chOff x="400813" y="4459049"/>
            <a:chExt cx="9139254" cy="2307241"/>
          </a:xfrm>
        </p:grpSpPr>
        <p:sp>
          <p:nvSpPr>
            <p:cNvPr id="12" name="Arrow: Pentagon 11">
              <a:extLst>
                <a:ext uri="{FF2B5EF4-FFF2-40B4-BE49-F238E27FC236}">
                  <a16:creationId xmlns:a16="http://schemas.microsoft.com/office/drawing/2014/main" id="{440E9DCE-B652-6D7C-CF5B-171FACA300AE}"/>
                </a:ext>
              </a:extLst>
            </p:cNvPr>
            <p:cNvSpPr>
              <a:spLocks noChangeAspect="1"/>
            </p:cNvSpPr>
            <p:nvPr/>
          </p:nvSpPr>
          <p:spPr bwMode="gray">
            <a:xfrm rot="5400000">
              <a:off x="360599" y="4504065"/>
              <a:ext cx="2302439" cy="2222011"/>
            </a:xfrm>
            <a:prstGeom prst="homePlate">
              <a:avLst>
                <a:gd name="adj" fmla="val 17784"/>
              </a:avLst>
            </a:prstGeom>
            <a:solidFill>
              <a:schemeClr val="bg1">
                <a:lumMod val="95000"/>
              </a:schemeClr>
            </a:solidFill>
            <a:ln w="19050" algn="ctr">
              <a:noFill/>
              <a:prstDash val="sysDash"/>
              <a:miter lim="800000"/>
              <a:headEnd/>
              <a:tailEnd/>
            </a:ln>
          </p:spPr>
          <p:txBody>
            <a:bodyPr vert="vert270" wrap="square" lIns="182880" tIns="182880" rIns="182880" bIns="88900" rtlCol="0" anchor="t"/>
            <a:lstStyle/>
            <a:p>
              <a:pPr marL="0" marR="0" lvl="0" indent="0" algn="ctr" defTabSz="1219140" rtl="0" eaLnBrk="1" fontAlgn="auto" latinLnBrk="0" hangingPunct="1">
                <a:lnSpc>
                  <a:spcPct val="106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mn-cs"/>
                </a:rPr>
                <a:t>Data Collection &amp; Management</a:t>
              </a:r>
            </a:p>
            <a:p>
              <a:pPr marL="0" marR="0" lvl="0" indent="0" algn="ctr" defTabSz="1219140" rtl="0" eaLnBrk="1" fontAlgn="auto" latinLnBrk="0" hangingPunct="1">
                <a:lnSpc>
                  <a:spcPct val="106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mn-cs"/>
                </a:rPr>
                <a:t> </a:t>
              </a:r>
              <a:r>
                <a:rPr kumimoji="0" lang="en-US" sz="1200" b="0"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mn-cs"/>
                </a:rPr>
                <a:t>Develop governance; policy and strategy; and data quality standards in support of collecting, managing, and sharing national IIS data</a:t>
              </a:r>
              <a:endParaRPr kumimoji="0" lang="en-US" sz="1200" b="0" i="0" u="none" strike="noStrike" kern="1200" cap="none" spc="0" normalizeH="0" baseline="0" noProof="0">
                <a:ln>
                  <a:noFill/>
                </a:ln>
                <a:solidFill>
                  <a:prstClr val="black"/>
                </a:solidFill>
                <a:effectLst/>
                <a:uLnTx/>
                <a:uFillTx/>
                <a:latin typeface="Century Gothic" panose="020F0302020204030204"/>
                <a:ea typeface="+mn-ea"/>
                <a:cs typeface="Calibri" panose="020F0502020204030204" pitchFamily="34" charset="0"/>
              </a:endParaRPr>
            </a:p>
          </p:txBody>
        </p:sp>
        <p:sp>
          <p:nvSpPr>
            <p:cNvPr id="13" name="Arrow: Pentagon 12">
              <a:extLst>
                <a:ext uri="{FF2B5EF4-FFF2-40B4-BE49-F238E27FC236}">
                  <a16:creationId xmlns:a16="http://schemas.microsoft.com/office/drawing/2014/main" id="{5B11C4E6-F443-84A7-7FEC-2161F496F8BC}"/>
                </a:ext>
              </a:extLst>
            </p:cNvPr>
            <p:cNvSpPr>
              <a:spLocks noChangeAspect="1"/>
            </p:cNvSpPr>
            <p:nvPr/>
          </p:nvSpPr>
          <p:spPr bwMode="gray">
            <a:xfrm rot="5400000">
              <a:off x="4957663" y="4444736"/>
              <a:ext cx="2302438" cy="2331064"/>
            </a:xfrm>
            <a:prstGeom prst="homePlate">
              <a:avLst>
                <a:gd name="adj" fmla="val 17784"/>
              </a:avLst>
            </a:prstGeom>
            <a:solidFill>
              <a:schemeClr val="bg1">
                <a:lumMod val="95000"/>
              </a:schemeClr>
            </a:solidFill>
            <a:ln w="19050" algn="ctr">
              <a:noFill/>
              <a:prstDash val="sysDash"/>
              <a:miter lim="800000"/>
              <a:headEnd/>
              <a:tailEnd/>
            </a:ln>
          </p:spPr>
          <p:txBody>
            <a:bodyPr vert="vert270" wrap="square" lIns="182880" tIns="182880" rIns="182880" bIns="889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Calibri" panose="020F0502020204030204" pitchFamily="34" charset="0"/>
                </a:rPr>
                <a:t>Technology &amp; Standards</a:t>
              </a:r>
              <a:r>
                <a:rPr kumimoji="0" lang="en-US" sz="1200" b="0"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Calibri" panose="020F0502020204030204" pitchFamily="34" charset="0"/>
                </a:rPr>
                <a:t>Identify and develop new systems, tools, and standards, and support and modernize existing systems to improve performance, ensure consistency, and achieve mission goals</a:t>
              </a:r>
              <a:endParaRPr kumimoji="0" lang="en-US" sz="1200" b="0" i="0" u="none" strike="noStrike" kern="1200" cap="none" spc="0" normalizeH="0" baseline="0" noProof="0">
                <a:ln>
                  <a:noFill/>
                </a:ln>
                <a:solidFill>
                  <a:srgbClr val="333333"/>
                </a:solidFill>
                <a:effectLst/>
                <a:uLnTx/>
                <a:uFillTx/>
                <a:latin typeface="Century Gothic" panose="020F0302020204030204"/>
                <a:ea typeface="Calibri" panose="020F050202020403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51886187-B60B-EDF0-B011-36D6CD14D98D}"/>
                </a:ext>
              </a:extLst>
            </p:cNvPr>
            <p:cNvSpPr>
              <a:spLocks noChangeAspect="1"/>
            </p:cNvSpPr>
            <p:nvPr/>
          </p:nvSpPr>
          <p:spPr bwMode="gray">
            <a:xfrm rot="5400000">
              <a:off x="2648214" y="4503744"/>
              <a:ext cx="2286749" cy="2206963"/>
            </a:xfrm>
            <a:prstGeom prst="homePlate">
              <a:avLst>
                <a:gd name="adj" fmla="val 17784"/>
              </a:avLst>
            </a:prstGeom>
            <a:solidFill>
              <a:schemeClr val="bg1">
                <a:lumMod val="95000"/>
              </a:schemeClr>
            </a:solidFill>
            <a:ln w="19050" algn="ctr">
              <a:noFill/>
              <a:prstDash val="sysDash"/>
              <a:miter lim="800000"/>
              <a:headEnd/>
              <a:tailEnd/>
            </a:ln>
          </p:spPr>
          <p:txBody>
            <a:bodyPr vert="vert270" wrap="square" lIns="182880" tIns="182880" rIns="182880" bIns="88900" rtlCol="0" anchor="t"/>
            <a:lstStyle/>
            <a:p>
              <a:pPr marL="0" marR="0" lvl="0" indent="0" algn="ctr" defTabSz="1219140" rtl="0" eaLnBrk="1" fontAlgn="auto" latinLnBrk="0" hangingPunct="1">
                <a:lnSpc>
                  <a:spcPct val="106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mn-cs"/>
                </a:rPr>
                <a:t>Data Use</a:t>
              </a:r>
            </a:p>
            <a:p>
              <a:pPr marL="0" marR="0" lvl="0" indent="0" algn="ctr" defTabSz="1219140" rtl="0" eaLnBrk="1" fontAlgn="auto" latinLnBrk="0" hangingPunct="1">
                <a:lnSpc>
                  <a:spcPct val="106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mn-cs"/>
                </a:rPr>
                <a:t> </a:t>
              </a:r>
              <a:r>
                <a:rPr kumimoji="0" lang="en-US" sz="1200" b="0"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mn-cs"/>
                </a:rPr>
                <a:t>Assess, analyze, and use data to drive public health action across the IIS community, including jurisdictions, providers, and partners</a:t>
              </a:r>
              <a:endParaRPr kumimoji="0" lang="en-US" sz="1200" b="1" i="0" u="none" strike="noStrike" kern="1200" cap="none" spc="0" normalizeH="0" baseline="0" noProof="0">
                <a:ln>
                  <a:noFill/>
                </a:ln>
                <a:solidFill>
                  <a:prstClr val="black"/>
                </a:solidFill>
                <a:effectLst/>
                <a:uLnTx/>
                <a:uFillTx/>
                <a:latin typeface="Century Gothic" panose="020F0302020204030204"/>
                <a:ea typeface="+mn-ea"/>
                <a:cs typeface="Calibri"/>
              </a:endParaRPr>
            </a:p>
          </p:txBody>
        </p:sp>
        <p:sp>
          <p:nvSpPr>
            <p:cNvPr id="15" name="Arrow: Pentagon 14">
              <a:extLst>
                <a:ext uri="{FF2B5EF4-FFF2-40B4-BE49-F238E27FC236}">
                  <a16:creationId xmlns:a16="http://schemas.microsoft.com/office/drawing/2014/main" id="{A0E7C85E-03C5-59F1-8126-E8263BA909F3}"/>
                </a:ext>
              </a:extLst>
            </p:cNvPr>
            <p:cNvSpPr>
              <a:spLocks noChangeAspect="1"/>
            </p:cNvSpPr>
            <p:nvPr/>
          </p:nvSpPr>
          <p:spPr bwMode="gray">
            <a:xfrm rot="5400000">
              <a:off x="7282563" y="4503982"/>
              <a:ext cx="2297633" cy="2217374"/>
            </a:xfrm>
            <a:prstGeom prst="homePlate">
              <a:avLst>
                <a:gd name="adj" fmla="val 17784"/>
              </a:avLst>
            </a:prstGeom>
            <a:solidFill>
              <a:schemeClr val="bg1">
                <a:lumMod val="95000"/>
              </a:schemeClr>
            </a:solidFill>
            <a:ln w="19050" algn="ctr">
              <a:noFill/>
              <a:prstDash val="sysDash"/>
              <a:miter lim="800000"/>
              <a:headEnd/>
              <a:tailEnd/>
            </a:ln>
          </p:spPr>
          <p:txBody>
            <a:bodyPr vert="vert270" wrap="square" lIns="182880" tIns="182880" rIns="182880" bIns="88900" rtlCol="0" anchor="t"/>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mn-cs"/>
                </a:rPr>
                <a:t>Community Engagement &amp; Support</a:t>
              </a:r>
            </a:p>
            <a:p>
              <a:pPr marL="0" marR="0" lvl="0" indent="0" algn="ctr" defTabSz="1219140" rtl="0" eaLnBrk="1" fontAlgn="auto" latinLnBrk="0" hangingPunct="1">
                <a:lnSpc>
                  <a:spcPct val="106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entury Gothic" panose="020F0302020204030204"/>
                  <a:ea typeface="Calibri" panose="020F0502020204030204" pitchFamily="34" charset="0"/>
                  <a:cs typeface="+mn-cs"/>
                </a:rPr>
                <a:t>Accelerate the enhancement and performance of IIS by convening key stakeholders to develop guidance, identify best practices, and collaboratively solve problems</a:t>
              </a:r>
              <a:endParaRPr kumimoji="0" lang="en-US" sz="1200" b="0" i="0" u="none" strike="noStrike" kern="1200" cap="none" spc="0" normalizeH="0" baseline="0" noProof="0">
                <a:ln>
                  <a:noFill/>
                </a:ln>
                <a:solidFill>
                  <a:prstClr val="black"/>
                </a:solidFill>
                <a:effectLst/>
                <a:uLnTx/>
                <a:uFillTx/>
                <a:latin typeface="Century Gothic" panose="020F0302020204030204"/>
                <a:ea typeface="+mn-ea"/>
                <a:cs typeface="Calibri"/>
              </a:endParaRPr>
            </a:p>
          </p:txBody>
        </p:sp>
      </p:grpSp>
    </p:spTree>
    <p:extLst>
      <p:ext uri="{BB962C8B-B14F-4D97-AF65-F5344CB8AC3E}">
        <p14:creationId xmlns:p14="http://schemas.microsoft.com/office/powerpoint/2010/main" val="196605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7CDD2B-87D7-B5A0-E45E-CE297F25453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C8551B9-1872-4579-B870-36C21CE3C816}"/>
              </a:ext>
            </a:extLst>
          </p:cNvPr>
          <p:cNvSpPr>
            <a:spLocks noGrp="1"/>
          </p:cNvSpPr>
          <p:nvPr>
            <p:ph type="title"/>
          </p:nvPr>
        </p:nvSpPr>
        <p:spPr>
          <a:xfrm>
            <a:off x="838201" y="802871"/>
            <a:ext cx="10591800" cy="999994"/>
          </a:xfrm>
        </p:spPr>
        <p:txBody>
          <a:bodyPr/>
          <a:lstStyle/>
          <a:p>
            <a:r>
              <a:rPr lang="en-US">
                <a:latin typeface="Prometo Medium"/>
              </a:rPr>
              <a:t>IIP Alignment to CDC Branch Priorities </a:t>
            </a:r>
          </a:p>
        </p:txBody>
      </p:sp>
      <p:sp>
        <p:nvSpPr>
          <p:cNvPr id="4" name="Footer Placeholder 3">
            <a:extLst>
              <a:ext uri="{FF2B5EF4-FFF2-40B4-BE49-F238E27FC236}">
                <a16:creationId xmlns:a16="http://schemas.microsoft.com/office/drawing/2014/main" id="{4B7E2BDA-2A01-B5AA-62D8-CB85468AA2C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7" name="TextBox 1">
            <a:extLst>
              <a:ext uri="{FF2B5EF4-FFF2-40B4-BE49-F238E27FC236}">
                <a16:creationId xmlns:a16="http://schemas.microsoft.com/office/drawing/2014/main" id="{40072804-F763-B930-178C-1E328A93E16F}"/>
              </a:ext>
            </a:extLst>
          </p:cNvPr>
          <p:cNvSpPr txBox="1"/>
          <p:nvPr/>
        </p:nvSpPr>
        <p:spPr>
          <a:xfrm>
            <a:off x="854179" y="1534437"/>
            <a:ext cx="9775519"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33333"/>
                </a:solidFill>
                <a:effectLst/>
                <a:uLnTx/>
                <a:uFillTx/>
                <a:latin typeface="Century Gothic" panose="020F0302020204030204"/>
                <a:ea typeface="+mn-ea"/>
                <a:cs typeface="+mn-cs"/>
              </a:rPr>
              <a:t>CDC’s IDAB sponsors the IIP and works with AIRA to carryout project activities.  IDAB (proposed) uses the IIP effort as a strategy to achieve the Branch's vision to support and ensure </a:t>
            </a:r>
            <a:r>
              <a:rPr kumimoji="0" lang="en-US" sz="1400" b="1" i="1" u="none" strike="noStrike" kern="1200" cap="none" spc="0" normalizeH="0" baseline="0" noProof="0">
                <a:ln>
                  <a:noFill/>
                </a:ln>
                <a:solidFill>
                  <a:srgbClr val="333333"/>
                </a:solidFill>
                <a:effectLst/>
                <a:uLnTx/>
                <a:uFillTx/>
                <a:latin typeface="Century Gothic" panose="020F0302020204030204"/>
                <a:ea typeface="+mn-ea"/>
                <a:cs typeface="+mn-cs"/>
              </a:rPr>
              <a:t>IIS can</a:t>
            </a:r>
            <a:r>
              <a:rPr kumimoji="0" lang="en-US" sz="1400" b="0" i="1" u="none" strike="noStrike" kern="1200" cap="none" spc="0" normalizeH="0" baseline="0" noProof="0">
                <a:ln>
                  <a:noFill/>
                </a:ln>
                <a:solidFill>
                  <a:srgbClr val="333333"/>
                </a:solidFill>
                <a:effectLst/>
                <a:uLnTx/>
                <a:uFillTx/>
                <a:latin typeface="Century Gothic" panose="020F0302020204030204"/>
                <a:ea typeface="+mn-ea"/>
                <a:cs typeface="+mn-cs"/>
              </a:rPr>
              <a:t> </a:t>
            </a:r>
            <a:r>
              <a:rPr kumimoji="0" lang="en-US" sz="1400" b="1" i="1" u="none" strike="noStrike" kern="1200" cap="none" spc="0" normalizeH="0" baseline="0" noProof="0">
                <a:ln>
                  <a:noFill/>
                </a:ln>
                <a:solidFill>
                  <a:srgbClr val="333333"/>
                </a:solidFill>
                <a:effectLst/>
                <a:uLnTx/>
                <a:uFillTx/>
                <a:latin typeface="Century Gothic" panose="020F0302020204030204"/>
                <a:ea typeface="+mn-ea"/>
                <a:cs typeface="+mn-cs"/>
              </a:rPr>
              <a:t>standardize the capture, exchange, and use of high-quality, individual-level immunization data for all doses of ACIP*-recommended vaccines. </a:t>
            </a:r>
            <a:endParaRPr kumimoji="0" lang="en-US" sz="1400" b="1" i="1" u="none" strike="noStrike" kern="1200" cap="none" spc="0" normalizeH="0" baseline="0" noProof="0">
              <a:ln>
                <a:noFill/>
              </a:ln>
              <a:solidFill>
                <a:srgbClr val="333333"/>
              </a:solidFill>
              <a:effectLst/>
              <a:uLnTx/>
              <a:uFillTx/>
              <a:latin typeface="Century Gothic" panose="020F0302020204030204"/>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rgbClr val="333333"/>
              </a:solidFill>
              <a:effectLst/>
              <a:uLnTx/>
              <a:uFillTx/>
              <a:latin typeface="Century Gothic" panose="020F0302020204030204"/>
              <a:ea typeface="+mn-ea"/>
              <a:cs typeface="+mn-cs"/>
            </a:endParaRPr>
          </a:p>
        </p:txBody>
      </p:sp>
      <p:graphicFrame>
        <p:nvGraphicFramePr>
          <p:cNvPr id="8" name="Diagram 8">
            <a:extLst>
              <a:ext uri="{FF2B5EF4-FFF2-40B4-BE49-F238E27FC236}">
                <a16:creationId xmlns:a16="http://schemas.microsoft.com/office/drawing/2014/main" id="{5431932F-1E9B-AC6A-EFCA-548F71FE2A12}"/>
              </a:ext>
            </a:extLst>
          </p:cNvPr>
          <p:cNvGraphicFramePr/>
          <p:nvPr/>
        </p:nvGraphicFramePr>
        <p:xfrm>
          <a:off x="1896340" y="2951019"/>
          <a:ext cx="7464136" cy="2878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01" name="TextBox 1000">
            <a:extLst>
              <a:ext uri="{FF2B5EF4-FFF2-40B4-BE49-F238E27FC236}">
                <a16:creationId xmlns:a16="http://schemas.microsoft.com/office/drawing/2014/main" id="{0D937D7D-E1E7-5ED6-1314-C5CFEC315BB4}"/>
              </a:ext>
            </a:extLst>
          </p:cNvPr>
          <p:cNvSpPr txBox="1"/>
          <p:nvPr/>
        </p:nvSpPr>
        <p:spPr>
          <a:xfrm>
            <a:off x="1974272" y="2519794"/>
            <a:ext cx="35920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333333"/>
                </a:solidFill>
                <a:effectLst/>
                <a:uLnTx/>
                <a:uFillTx/>
                <a:latin typeface="Century Gothic" panose="020F0302020204030204"/>
                <a:ea typeface="+mn-ea"/>
                <a:cs typeface="+mn-cs"/>
              </a:rPr>
              <a:t>IDAB Focus Areas </a:t>
            </a:r>
          </a:p>
        </p:txBody>
      </p:sp>
    </p:spTree>
    <p:extLst>
      <p:ext uri="{BB962C8B-B14F-4D97-AF65-F5344CB8AC3E}">
        <p14:creationId xmlns:p14="http://schemas.microsoft.com/office/powerpoint/2010/main" val="155572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9630ED-6A17-A97C-1E2F-6E5A3E8FED62}"/>
              </a:ext>
            </a:extLst>
          </p:cNvPr>
          <p:cNvSpPr>
            <a:spLocks noGrp="1"/>
          </p:cNvSpPr>
          <p:nvPr>
            <p:ph type="sldNum" sz="quarter" idx="12"/>
          </p:nvPr>
        </p:nvSpPr>
        <p:spPr>
          <a:xfrm>
            <a:off x="11360517" y="6390178"/>
            <a:ext cx="513735" cy="227164"/>
          </a:xfrm>
        </p:spPr>
        <p:txBody>
          <a:bodyPr wrap="square"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BACF4FD-D357-DB68-A21B-C65BED5F4784}"/>
              </a:ext>
            </a:extLst>
          </p:cNvPr>
          <p:cNvSpPr>
            <a:spLocks noGrp="1"/>
          </p:cNvSpPr>
          <p:nvPr>
            <p:ph type="title"/>
          </p:nvPr>
        </p:nvSpPr>
        <p:spPr>
          <a:xfrm>
            <a:off x="855519" y="1097280"/>
            <a:ext cx="10574482" cy="705585"/>
          </a:xfrm>
        </p:spPr>
        <p:txBody>
          <a:bodyPr wrap="square" anchor="t">
            <a:normAutofit/>
          </a:bodyPr>
          <a:lstStyle/>
          <a:p>
            <a:r>
              <a:rPr lang="en-US"/>
              <a:t>IIP Background &amp; Evolution</a:t>
            </a:r>
          </a:p>
        </p:txBody>
      </p:sp>
      <p:sp>
        <p:nvSpPr>
          <p:cNvPr id="4" name="Footer Placeholder 3">
            <a:extLst>
              <a:ext uri="{FF2B5EF4-FFF2-40B4-BE49-F238E27FC236}">
                <a16:creationId xmlns:a16="http://schemas.microsoft.com/office/drawing/2014/main" id="{EC83832A-C533-A32E-6049-1625D089D8B6}"/>
              </a:ext>
            </a:extLst>
          </p:cNvPr>
          <p:cNvSpPr>
            <a:spLocks noGrp="1"/>
          </p:cNvSpPr>
          <p:nvPr>
            <p:ph type="ftr" sz="quarter" idx="14"/>
          </p:nvPr>
        </p:nvSpPr>
        <p:spPr>
          <a:xfrm>
            <a:off x="859219" y="428516"/>
            <a:ext cx="10570781"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pic>
        <p:nvPicPr>
          <p:cNvPr id="6" name="Picture 6" descr="IIPBackgroundIG-Jan 2023.png">
            <a:extLst>
              <a:ext uri="{FF2B5EF4-FFF2-40B4-BE49-F238E27FC236}">
                <a16:creationId xmlns:a16="http://schemas.microsoft.com/office/drawing/2014/main" id="{C96561D9-A3D5-2A8F-A4C9-FD047ACCF897}"/>
              </a:ext>
            </a:extLst>
          </p:cNvPr>
          <p:cNvPicPr>
            <a:picLocks noChangeAspect="1"/>
          </p:cNvPicPr>
          <p:nvPr/>
        </p:nvPicPr>
        <p:blipFill>
          <a:blip r:embed="rId3"/>
          <a:stretch>
            <a:fillRect/>
          </a:stretch>
        </p:blipFill>
        <p:spPr>
          <a:xfrm>
            <a:off x="396630" y="2079868"/>
            <a:ext cx="11323860" cy="2833408"/>
          </a:xfrm>
          <a:prstGeom prst="rect">
            <a:avLst/>
          </a:prstGeom>
        </p:spPr>
      </p:pic>
    </p:spTree>
    <p:extLst>
      <p:ext uri="{BB962C8B-B14F-4D97-AF65-F5344CB8AC3E}">
        <p14:creationId xmlns:p14="http://schemas.microsoft.com/office/powerpoint/2010/main" val="135357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442E6-DF26-11A4-E246-5EF6B85D4228}"/>
              </a:ext>
            </a:extLst>
          </p:cNvPr>
          <p:cNvSpPr>
            <a:spLocks noGrp="1"/>
          </p:cNvSpPr>
          <p:nvPr>
            <p:ph type="title"/>
          </p:nvPr>
        </p:nvSpPr>
        <p:spPr/>
        <p:txBody>
          <a:bodyPr/>
          <a:lstStyle/>
          <a:p>
            <a:r>
              <a:rPr lang="en-US"/>
              <a:t>Immunization Integration Program (IIP) </a:t>
            </a:r>
          </a:p>
        </p:txBody>
      </p:sp>
      <p:sp>
        <p:nvSpPr>
          <p:cNvPr id="3" name="Slide Number Placeholder 2">
            <a:extLst>
              <a:ext uri="{FF2B5EF4-FFF2-40B4-BE49-F238E27FC236}">
                <a16:creationId xmlns:a16="http://schemas.microsoft.com/office/drawing/2014/main" id="{55B3D8B9-3ADB-4D6C-4F9D-9EA44CBC0D7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EDD99C28-8EF7-58DF-ADF7-A529C7E1EB70}"/>
              </a:ext>
            </a:extLst>
          </p:cNvPr>
          <p:cNvSpPr>
            <a:spLocks noGrp="1"/>
          </p:cNvSpPr>
          <p:nvPr>
            <p:ph sz="quarter" idx="11"/>
          </p:nvPr>
        </p:nvSpPr>
        <p:spPr/>
        <p:txBody>
          <a:bodyPr vert="horz" lIns="0" tIns="45720" rIns="0" bIns="45720" rtlCol="0" anchor="t">
            <a:normAutofit/>
          </a:bodyPr>
          <a:lstStyle/>
          <a:p>
            <a:pPr marL="185420" indent="-185420"/>
            <a:r>
              <a:rPr lang="en-US">
                <a:latin typeface="Century Gothic"/>
              </a:rPr>
              <a:t>Advance immunization capabilities in EHR products to improve data quality from the point of vaccination to data submission to public health</a:t>
            </a:r>
          </a:p>
          <a:p>
            <a:pPr marL="185420" indent="-185420"/>
            <a:r>
              <a:rPr lang="en-US">
                <a:latin typeface="Century Gothic"/>
              </a:rPr>
              <a:t>Improve interoperability between IIS and EHRs  </a:t>
            </a:r>
            <a:endParaRPr lang="en-US"/>
          </a:p>
          <a:p>
            <a:pPr marL="185420" indent="-185420"/>
            <a:r>
              <a:rPr lang="en-US">
                <a:latin typeface="Century Gothic"/>
              </a:rPr>
              <a:t>The IIP leverages two strategies to achieve project goals:</a:t>
            </a:r>
          </a:p>
          <a:p>
            <a:pPr lvl="1"/>
            <a:r>
              <a:rPr lang="en-US">
                <a:latin typeface="Century Gothic"/>
              </a:rPr>
              <a:t>The Testing and Recognition initiative gives EHRs the opportunity to validate their product's ability to successfully exchange immunization data with IIS.</a:t>
            </a:r>
            <a:endParaRPr lang="en-US"/>
          </a:p>
          <a:p>
            <a:pPr lvl="1"/>
            <a:r>
              <a:rPr lang="en-US">
                <a:latin typeface="Century Gothic"/>
              </a:rPr>
              <a:t>The Collaborative brings together stakeholders from the IIS and EHR communities to tackle and identify solutions for common interoperability issues. </a:t>
            </a:r>
          </a:p>
        </p:txBody>
      </p:sp>
      <p:sp>
        <p:nvSpPr>
          <p:cNvPr id="5" name="Text Placeholder 4">
            <a:extLst>
              <a:ext uri="{FF2B5EF4-FFF2-40B4-BE49-F238E27FC236}">
                <a16:creationId xmlns:a16="http://schemas.microsoft.com/office/drawing/2014/main" id="{B99E1D3F-7F69-4874-1832-D21A1BA0000B}"/>
              </a:ext>
            </a:extLst>
          </p:cNvPr>
          <p:cNvSpPr>
            <a:spLocks noGrp="1"/>
          </p:cNvSpPr>
          <p:nvPr>
            <p:ph type="body" sz="quarter" idx="12"/>
          </p:nvPr>
        </p:nvSpPr>
        <p:spPr/>
        <p:txBody>
          <a:bodyPr/>
          <a:lstStyle/>
          <a:p>
            <a:r>
              <a:rPr lang="en-US"/>
              <a:t>Goals &amp; Strategies</a:t>
            </a:r>
          </a:p>
        </p:txBody>
      </p:sp>
      <p:sp>
        <p:nvSpPr>
          <p:cNvPr id="6" name="Footer Placeholder 5">
            <a:extLst>
              <a:ext uri="{FF2B5EF4-FFF2-40B4-BE49-F238E27FC236}">
                <a16:creationId xmlns:a16="http://schemas.microsoft.com/office/drawing/2014/main" id="{D66B4D41-B7B0-FD37-1212-E9C5AAF9CB31}"/>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Tree>
    <p:extLst>
      <p:ext uri="{BB962C8B-B14F-4D97-AF65-F5344CB8AC3E}">
        <p14:creationId xmlns:p14="http://schemas.microsoft.com/office/powerpoint/2010/main" val="2313564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A6F0056B-42B8-0148-B5CE-F207B2A1EBA2}"/>
              </a:ext>
            </a:extLst>
          </p:cNvPr>
          <p:cNvSpPr/>
          <p:nvPr/>
        </p:nvSpPr>
        <p:spPr>
          <a:xfrm>
            <a:off x="3145177" y="1049097"/>
            <a:ext cx="5287617" cy="5287617"/>
          </a:xfrm>
          <a:prstGeom prst="ellipse">
            <a:avLst/>
          </a:prstGeom>
          <a:noFill/>
          <a:ln w="12700">
            <a:solidFill>
              <a:schemeClr val="tx1">
                <a:alpha val="2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50D49871-8F49-44A2-098B-2687FE9E0A4C}"/>
              </a:ext>
            </a:extLst>
          </p:cNvPr>
          <p:cNvSpPr>
            <a:spLocks noGrp="1"/>
          </p:cNvSpPr>
          <p:nvPr>
            <p:ph type="title"/>
          </p:nvPr>
        </p:nvSpPr>
        <p:spPr>
          <a:xfrm>
            <a:off x="848709" y="1000944"/>
            <a:ext cx="10591800" cy="999994"/>
          </a:xfrm>
        </p:spPr>
        <p:txBody>
          <a:bodyPr/>
          <a:lstStyle/>
          <a:p>
            <a:r>
              <a:rPr lang="en-US">
                <a:latin typeface="Prometo Medium"/>
              </a:rPr>
              <a:t>IIP</a:t>
            </a:r>
          </a:p>
        </p:txBody>
      </p:sp>
      <p:sp>
        <p:nvSpPr>
          <p:cNvPr id="4" name="Footer Placeholder 3">
            <a:extLst>
              <a:ext uri="{FF2B5EF4-FFF2-40B4-BE49-F238E27FC236}">
                <a16:creationId xmlns:a16="http://schemas.microsoft.com/office/drawing/2014/main" id="{61B8DEA9-EAF0-A4F8-E46C-C7C6AEA5223D}"/>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pic>
        <p:nvPicPr>
          <p:cNvPr id="5" name="Picture Placeholder 6">
            <a:extLst>
              <a:ext uri="{FF2B5EF4-FFF2-40B4-BE49-F238E27FC236}">
                <a16:creationId xmlns:a16="http://schemas.microsoft.com/office/drawing/2014/main" id="{7BEC824F-FC14-061E-E0CF-7E829E0E7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11874" r="18184" b="35843"/>
          <a:stretch/>
        </p:blipFill>
        <p:spPr>
          <a:xfrm rot="19800000">
            <a:off x="4112867" y="2867456"/>
            <a:ext cx="2614625" cy="2615824"/>
          </a:xfrm>
          <a:prstGeom prst="ellipse">
            <a:avLst/>
          </a:prstGeom>
          <a:noFill/>
          <a:ln>
            <a:noFill/>
          </a:ln>
        </p:spPr>
      </p:pic>
      <p:sp>
        <p:nvSpPr>
          <p:cNvPr id="6" name="Oval 5">
            <a:extLst>
              <a:ext uri="{FF2B5EF4-FFF2-40B4-BE49-F238E27FC236}">
                <a16:creationId xmlns:a16="http://schemas.microsoft.com/office/drawing/2014/main" id="{A3313998-5D3F-A4A3-A880-02D69C7D4CEE}"/>
              </a:ext>
            </a:extLst>
          </p:cNvPr>
          <p:cNvSpPr/>
          <p:nvPr/>
        </p:nvSpPr>
        <p:spPr>
          <a:xfrm>
            <a:off x="4147631" y="1908717"/>
            <a:ext cx="3347892" cy="3404635"/>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Prometo Medium" panose="020B0604030203060203" pitchFamily="34" charset="77"/>
                <a:ea typeface="Open Sans" charset="0"/>
                <a:cs typeface="Open Sans" charset="0"/>
              </a:rPr>
              <a:t>Improve Immunization Interoperability</a:t>
            </a:r>
          </a:p>
        </p:txBody>
      </p:sp>
      <p:sp>
        <p:nvSpPr>
          <p:cNvPr id="7" name="Oval 6">
            <a:extLst>
              <a:ext uri="{FF2B5EF4-FFF2-40B4-BE49-F238E27FC236}">
                <a16:creationId xmlns:a16="http://schemas.microsoft.com/office/drawing/2014/main" id="{3D3D8B0F-62EE-F331-5E66-6661816F9341}"/>
              </a:ext>
            </a:extLst>
          </p:cNvPr>
          <p:cNvSpPr/>
          <p:nvPr/>
        </p:nvSpPr>
        <p:spPr>
          <a:xfrm>
            <a:off x="7828590" y="2087138"/>
            <a:ext cx="279392" cy="27939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3333"/>
              </a:solidFill>
              <a:effectLst/>
              <a:uLnTx/>
              <a:uFillTx/>
              <a:latin typeface="Open Sans" charset="0"/>
              <a:ea typeface="Open Sans" charset="0"/>
              <a:cs typeface="Open Sans" charset="0"/>
            </a:endParaRPr>
          </a:p>
        </p:txBody>
      </p:sp>
      <p:sp>
        <p:nvSpPr>
          <p:cNvPr id="8" name="Oval 7">
            <a:extLst>
              <a:ext uri="{FF2B5EF4-FFF2-40B4-BE49-F238E27FC236}">
                <a16:creationId xmlns:a16="http://schemas.microsoft.com/office/drawing/2014/main" id="{3869C350-F659-522A-1D68-45829A65513E}"/>
              </a:ext>
            </a:extLst>
          </p:cNvPr>
          <p:cNvSpPr/>
          <p:nvPr/>
        </p:nvSpPr>
        <p:spPr>
          <a:xfrm>
            <a:off x="7830733" y="5097774"/>
            <a:ext cx="279392" cy="2793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3333"/>
              </a:solidFill>
              <a:effectLst/>
              <a:uLnTx/>
              <a:uFillTx/>
              <a:latin typeface="Open Sans" charset="0"/>
              <a:ea typeface="Open Sans" charset="0"/>
              <a:cs typeface="Open Sans" charset="0"/>
            </a:endParaRPr>
          </a:p>
        </p:txBody>
      </p:sp>
      <p:sp>
        <p:nvSpPr>
          <p:cNvPr id="9" name="Oval 8">
            <a:extLst>
              <a:ext uri="{FF2B5EF4-FFF2-40B4-BE49-F238E27FC236}">
                <a16:creationId xmlns:a16="http://schemas.microsoft.com/office/drawing/2014/main" id="{CA23D212-3DAB-F0DF-FF2A-C8243853EBF2}"/>
              </a:ext>
            </a:extLst>
          </p:cNvPr>
          <p:cNvSpPr/>
          <p:nvPr/>
        </p:nvSpPr>
        <p:spPr>
          <a:xfrm>
            <a:off x="3397503" y="2173136"/>
            <a:ext cx="279392" cy="279392"/>
          </a:xfrm>
          <a:prstGeom prst="ellipse">
            <a:avLst/>
          </a:prstGeom>
          <a:solidFill>
            <a:srgbClr val="55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3333"/>
              </a:solidFill>
              <a:effectLst/>
              <a:uLnTx/>
              <a:uFillTx/>
              <a:latin typeface="Open Sans" charset="0"/>
              <a:ea typeface="Open Sans" charset="0"/>
              <a:cs typeface="Open Sans" charset="0"/>
            </a:endParaRPr>
          </a:p>
        </p:txBody>
      </p:sp>
      <p:sp>
        <p:nvSpPr>
          <p:cNvPr id="10" name="Oval 9">
            <a:extLst>
              <a:ext uri="{FF2B5EF4-FFF2-40B4-BE49-F238E27FC236}">
                <a16:creationId xmlns:a16="http://schemas.microsoft.com/office/drawing/2014/main" id="{D0BF9A50-0756-55FA-86A6-B4DA72836BB9}"/>
              </a:ext>
            </a:extLst>
          </p:cNvPr>
          <p:cNvSpPr/>
          <p:nvPr/>
        </p:nvSpPr>
        <p:spPr>
          <a:xfrm>
            <a:off x="3491192" y="5053706"/>
            <a:ext cx="279392" cy="279392"/>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3333"/>
              </a:solidFill>
              <a:effectLst/>
              <a:uLnTx/>
              <a:uFillTx/>
              <a:latin typeface="Open Sans" charset="0"/>
              <a:ea typeface="Open Sans" charset="0"/>
              <a:cs typeface="Open Sans" charset="0"/>
            </a:endParaRPr>
          </a:p>
        </p:txBody>
      </p:sp>
      <p:sp>
        <p:nvSpPr>
          <p:cNvPr id="11" name="TextBox 10">
            <a:extLst>
              <a:ext uri="{FF2B5EF4-FFF2-40B4-BE49-F238E27FC236}">
                <a16:creationId xmlns:a16="http://schemas.microsoft.com/office/drawing/2014/main" id="{EB1BD827-7BCA-AA00-5916-90CF5A2C8961}"/>
              </a:ext>
            </a:extLst>
          </p:cNvPr>
          <p:cNvSpPr txBox="1"/>
          <p:nvPr/>
        </p:nvSpPr>
        <p:spPr>
          <a:xfrm>
            <a:off x="8557133" y="1521056"/>
            <a:ext cx="2559264" cy="4001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panose="020B0704030203060203" pitchFamily="34" charset="0"/>
                <a:ea typeface="Open Sans" charset="0"/>
                <a:cs typeface="Open Sans" charset="0"/>
              </a:rPr>
              <a:t>Testing &amp; Recognition</a:t>
            </a:r>
          </a:p>
        </p:txBody>
      </p:sp>
      <p:sp>
        <p:nvSpPr>
          <p:cNvPr id="12" name="TextBox 11">
            <a:extLst>
              <a:ext uri="{FF2B5EF4-FFF2-40B4-BE49-F238E27FC236}">
                <a16:creationId xmlns:a16="http://schemas.microsoft.com/office/drawing/2014/main" id="{EAF36384-4B8B-6BE0-240E-C77D121DC598}"/>
              </a:ext>
            </a:extLst>
          </p:cNvPr>
          <p:cNvSpPr txBox="1"/>
          <p:nvPr/>
        </p:nvSpPr>
        <p:spPr>
          <a:xfrm>
            <a:off x="8599364" y="1878040"/>
            <a:ext cx="2474802" cy="2631490"/>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Allows EHRs to demonstrate and be tested for immunization capabilities – including exchanging data with IIS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Approved alternative testing for ONC (f)(1) certification and additional capabilities &amp; workflows</a:t>
            </a:r>
          </a:p>
        </p:txBody>
      </p:sp>
      <p:sp>
        <p:nvSpPr>
          <p:cNvPr id="13" name="TextBox 12">
            <a:extLst>
              <a:ext uri="{FF2B5EF4-FFF2-40B4-BE49-F238E27FC236}">
                <a16:creationId xmlns:a16="http://schemas.microsoft.com/office/drawing/2014/main" id="{D6A2EAE9-DC34-7824-C72F-5D34697C6DEC}"/>
              </a:ext>
            </a:extLst>
          </p:cNvPr>
          <p:cNvSpPr txBox="1"/>
          <p:nvPr/>
        </p:nvSpPr>
        <p:spPr>
          <a:xfrm>
            <a:off x="1264281" y="4773486"/>
            <a:ext cx="1269579" cy="400110"/>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panose="020B0704030203060203" pitchFamily="34" charset="0"/>
                <a:ea typeface="Open Sans" charset="0"/>
                <a:cs typeface="Open Sans" charset="0"/>
              </a:rPr>
              <a:t>Volunteers</a:t>
            </a:r>
          </a:p>
        </p:txBody>
      </p:sp>
      <p:sp>
        <p:nvSpPr>
          <p:cNvPr id="14" name="TextBox 13">
            <a:extLst>
              <a:ext uri="{FF2B5EF4-FFF2-40B4-BE49-F238E27FC236}">
                <a16:creationId xmlns:a16="http://schemas.microsoft.com/office/drawing/2014/main" id="{82005642-0505-C63C-D616-FFDDACA625AF}"/>
              </a:ext>
            </a:extLst>
          </p:cNvPr>
          <p:cNvSpPr txBox="1"/>
          <p:nvPr/>
        </p:nvSpPr>
        <p:spPr>
          <a:xfrm>
            <a:off x="1298534" y="5173989"/>
            <a:ext cx="2474802" cy="78483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Executive Committee,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Technical Council,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Workgroups &amp; SMEs</a:t>
            </a:r>
          </a:p>
        </p:txBody>
      </p:sp>
      <p:sp>
        <p:nvSpPr>
          <p:cNvPr id="15" name="TextBox 14">
            <a:extLst>
              <a:ext uri="{FF2B5EF4-FFF2-40B4-BE49-F238E27FC236}">
                <a16:creationId xmlns:a16="http://schemas.microsoft.com/office/drawing/2014/main" id="{1A01AC22-5DA9-9C14-C517-F86FF1EAC93C}"/>
              </a:ext>
            </a:extLst>
          </p:cNvPr>
          <p:cNvSpPr txBox="1"/>
          <p:nvPr/>
        </p:nvSpPr>
        <p:spPr>
          <a:xfrm>
            <a:off x="8288654" y="5084598"/>
            <a:ext cx="1527662" cy="400110"/>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panose="020B0704030203060203" pitchFamily="34" charset="0"/>
                <a:ea typeface="Open Sans" charset="0"/>
                <a:cs typeface="Open Sans" charset="0"/>
              </a:rPr>
              <a:t>Collaborative</a:t>
            </a:r>
            <a:endParaRPr kumimoji="0" lang="en-US" sz="1600" b="0" i="1" u="none" strike="noStrike" kern="1200" cap="none" spc="0" normalizeH="0" baseline="0" noProof="0">
              <a:ln>
                <a:noFill/>
              </a:ln>
              <a:solidFill>
                <a:srgbClr val="1E22AA"/>
              </a:solidFill>
              <a:effectLst/>
              <a:uLnTx/>
              <a:uFillTx/>
              <a:latin typeface="Prometo Medium" panose="020B0704030203060203" pitchFamily="34" charset="0"/>
              <a:ea typeface="Open Sans" charset="0"/>
              <a:cs typeface="Open Sans" charset="0"/>
            </a:endParaRPr>
          </a:p>
        </p:txBody>
      </p:sp>
      <p:sp>
        <p:nvSpPr>
          <p:cNvPr id="16" name="TextBox 15">
            <a:extLst>
              <a:ext uri="{FF2B5EF4-FFF2-40B4-BE49-F238E27FC236}">
                <a16:creationId xmlns:a16="http://schemas.microsoft.com/office/drawing/2014/main" id="{47F940C2-2D16-AE36-029B-5076E2CE978F}"/>
              </a:ext>
            </a:extLst>
          </p:cNvPr>
          <p:cNvSpPr txBox="1"/>
          <p:nvPr/>
        </p:nvSpPr>
        <p:spPr>
          <a:xfrm>
            <a:off x="8288654" y="5482285"/>
            <a:ext cx="2790938" cy="784830"/>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Forum to develop interoperability recommendations &amp; solutions</a:t>
            </a:r>
          </a:p>
        </p:txBody>
      </p:sp>
      <p:sp>
        <p:nvSpPr>
          <p:cNvPr id="17" name="TextBox 16">
            <a:extLst>
              <a:ext uri="{FF2B5EF4-FFF2-40B4-BE49-F238E27FC236}">
                <a16:creationId xmlns:a16="http://schemas.microsoft.com/office/drawing/2014/main" id="{C4932C4D-F4E0-CCFF-DDEC-AA0C1A074200}"/>
              </a:ext>
            </a:extLst>
          </p:cNvPr>
          <p:cNvSpPr txBox="1"/>
          <p:nvPr/>
        </p:nvSpPr>
        <p:spPr>
          <a:xfrm>
            <a:off x="1204564" y="1721111"/>
            <a:ext cx="2289089" cy="400110"/>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E22AA"/>
                </a:solidFill>
                <a:effectLst/>
                <a:uLnTx/>
                <a:uFillTx/>
                <a:latin typeface="Prometo Medium" panose="020B0704030203060203" pitchFamily="34" charset="0"/>
                <a:ea typeface="Open Sans" charset="0"/>
                <a:cs typeface="Open Sans" charset="0"/>
              </a:rPr>
              <a:t>Convening Partners</a:t>
            </a:r>
          </a:p>
        </p:txBody>
      </p:sp>
      <p:sp>
        <p:nvSpPr>
          <p:cNvPr id="18" name="TextBox 17">
            <a:extLst>
              <a:ext uri="{FF2B5EF4-FFF2-40B4-BE49-F238E27FC236}">
                <a16:creationId xmlns:a16="http://schemas.microsoft.com/office/drawing/2014/main" id="{E02F519B-E9D2-0964-9D9A-426248B82C66}"/>
              </a:ext>
            </a:extLst>
          </p:cNvPr>
          <p:cNvSpPr txBox="1"/>
          <p:nvPr/>
        </p:nvSpPr>
        <p:spPr>
          <a:xfrm>
            <a:off x="1285247" y="2090974"/>
            <a:ext cx="2297878" cy="1015663"/>
          </a:xfrm>
          <a:prstGeom prst="rect">
            <a:avLst/>
          </a:prstGeom>
          <a:noFill/>
        </p:spPr>
        <p:txBody>
          <a:bodyPr wrap="square" lIns="0" tIns="45720" rIns="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rPr>
              <a:t>CDC, AIRA, HIMSS, Drummond &amp; SME Consultants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333333"/>
              </a:solidFill>
              <a:effectLst/>
              <a:uLnTx/>
              <a:uFillTx/>
              <a:latin typeface="Century Gothic" panose="020B0502020202020204" pitchFamily="34" charset="0"/>
              <a:ea typeface="+mn-ea"/>
              <a:cs typeface="+mn-cs"/>
            </a:endParaRPr>
          </a:p>
        </p:txBody>
      </p:sp>
      <p:sp>
        <p:nvSpPr>
          <p:cNvPr id="3" name="Slide Number Placeholder 2">
            <a:extLst>
              <a:ext uri="{FF2B5EF4-FFF2-40B4-BE49-F238E27FC236}">
                <a16:creationId xmlns:a16="http://schemas.microsoft.com/office/drawing/2014/main" id="{5153DB7C-FCA8-B178-6F81-CBA2DC212AF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609985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9CB5FB1-7DE9-ECFF-DFAF-E1C8FA8AC6E3}"/>
              </a:ext>
            </a:extLst>
          </p:cNvPr>
          <p:cNvCxnSpPr>
            <a:cxnSpLocks/>
          </p:cNvCxnSpPr>
          <p:nvPr/>
        </p:nvCxnSpPr>
        <p:spPr>
          <a:xfrm>
            <a:off x="8476250" y="3295423"/>
            <a:ext cx="17834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C840B72-A807-A64A-939B-8FB26ADFF83F}"/>
              </a:ext>
            </a:extLst>
          </p:cNvPr>
          <p:cNvCxnSpPr>
            <a:cxnSpLocks/>
          </p:cNvCxnSpPr>
          <p:nvPr/>
        </p:nvCxnSpPr>
        <p:spPr>
          <a:xfrm>
            <a:off x="5321312" y="3316994"/>
            <a:ext cx="17834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D7CDB9-E0D1-D54E-95B4-27DC42D3CE1E}"/>
              </a:ext>
            </a:extLst>
          </p:cNvPr>
          <p:cNvCxnSpPr>
            <a:cxnSpLocks/>
          </p:cNvCxnSpPr>
          <p:nvPr/>
        </p:nvCxnSpPr>
        <p:spPr>
          <a:xfrm>
            <a:off x="2211298" y="3320795"/>
            <a:ext cx="178348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109817"/>
            <a:ext cx="10591800" cy="999994"/>
          </a:xfrm>
        </p:spPr>
        <p:txBody>
          <a:bodyPr wrap="square"/>
          <a:lstStyle/>
          <a:p>
            <a:r>
              <a:rPr lang="en-US"/>
              <a:t>IIP Testing &amp; Recognition Initiative</a:t>
            </a:r>
          </a:p>
        </p:txBody>
      </p:sp>
      <p:sp>
        <p:nvSpPr>
          <p:cNvPr id="17" name="TextBox 16"/>
          <p:cNvSpPr txBox="1"/>
          <p:nvPr/>
        </p:nvSpPr>
        <p:spPr>
          <a:xfrm>
            <a:off x="559628" y="4591719"/>
            <a:ext cx="2087382"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2AA"/>
                </a:solidFill>
                <a:effectLst/>
                <a:uLnTx/>
                <a:uFillTx/>
                <a:latin typeface="Prometo Medium"/>
                <a:ea typeface="+mn-ea"/>
                <a:cs typeface="+mn-cs"/>
              </a:rPr>
              <a:t>Recruitment &amp; Eligibility</a:t>
            </a:r>
          </a:p>
        </p:txBody>
      </p:sp>
      <p:sp>
        <p:nvSpPr>
          <p:cNvPr id="20" name="TextBox 19"/>
          <p:cNvSpPr txBox="1"/>
          <p:nvPr/>
        </p:nvSpPr>
        <p:spPr>
          <a:xfrm>
            <a:off x="3527088" y="4591719"/>
            <a:ext cx="2087382"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2AA"/>
                </a:solidFill>
                <a:effectLst/>
                <a:uLnTx/>
                <a:uFillTx/>
                <a:latin typeface="Prometo Medium" panose="020B0704030203060203" pitchFamily="34" charset="0"/>
                <a:ea typeface="+mn-ea"/>
                <a:cs typeface="+mn-cs"/>
              </a:rPr>
              <a:t>Discovery</a:t>
            </a:r>
          </a:p>
        </p:txBody>
      </p:sp>
      <p:sp>
        <p:nvSpPr>
          <p:cNvPr id="21" name="TextBox 20"/>
          <p:cNvSpPr txBox="1"/>
          <p:nvPr/>
        </p:nvSpPr>
        <p:spPr>
          <a:xfrm>
            <a:off x="6622493" y="4591719"/>
            <a:ext cx="2087382"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2AA"/>
                </a:solidFill>
                <a:effectLst/>
                <a:uLnTx/>
                <a:uFillTx/>
                <a:latin typeface="Prometo Medium"/>
                <a:ea typeface="+mn-ea"/>
                <a:cs typeface="+mn-cs"/>
              </a:rPr>
              <a:t>Testing</a:t>
            </a:r>
          </a:p>
        </p:txBody>
      </p:sp>
      <p:sp>
        <p:nvSpPr>
          <p:cNvPr id="4" name="Oval 3"/>
          <p:cNvSpPr/>
          <p:nvPr/>
        </p:nvSpPr>
        <p:spPr>
          <a:xfrm>
            <a:off x="618151" y="2320802"/>
            <a:ext cx="1970335" cy="1970335"/>
          </a:xfrm>
          <a:prstGeom prst="ellips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Oval 21"/>
          <p:cNvSpPr/>
          <p:nvPr/>
        </p:nvSpPr>
        <p:spPr>
          <a:xfrm>
            <a:off x="3569973" y="2320802"/>
            <a:ext cx="1970335" cy="1970335"/>
          </a:xfrm>
          <a:prstGeom prst="ellipse">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3" name="Oval 22"/>
          <p:cNvSpPr/>
          <p:nvPr/>
        </p:nvSpPr>
        <p:spPr>
          <a:xfrm>
            <a:off x="6692590" y="2320802"/>
            <a:ext cx="1970335" cy="1970335"/>
          </a:xfrm>
          <a:prstGeom prst="ellipse">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7" name="TextBox 26"/>
          <p:cNvSpPr txBox="1"/>
          <p:nvPr/>
        </p:nvSpPr>
        <p:spPr>
          <a:xfrm>
            <a:off x="606938" y="2905297"/>
            <a:ext cx="2087382" cy="830997"/>
          </a:xfrm>
          <a:prstGeom prst="rect">
            <a:avLst/>
          </a:prstGeom>
          <a:noFill/>
        </p:spPr>
        <p:txBody>
          <a:bodyPr wrap="square" lIns="91440" tIns="45720" rIns="91440" bIns="45720" rtlCol="0" anchor="t">
            <a:spAutoFit/>
          </a:bodyPr>
          <a:lstStyle/>
          <a:p>
            <a:pPr algn="ctr">
              <a:defRPr/>
            </a:pPr>
            <a:r>
              <a:rPr lang="en-US" sz="1600" i="1">
                <a:solidFill>
                  <a:srgbClr val="FFFFFF"/>
                </a:solidFill>
                <a:latin typeface="Prometo Medium"/>
                <a:cs typeface="Prometo Medium"/>
              </a:rPr>
              <a:t>Health IT Vendor (e.g. EHR) </a:t>
            </a:r>
            <a:r>
              <a:rPr kumimoji="0" lang="en-US" sz="1600" b="0" i="1" u="none" strike="noStrike" kern="1200" cap="none" spc="0" normalizeH="0" baseline="0" noProof="0">
                <a:ln>
                  <a:noFill/>
                </a:ln>
                <a:solidFill>
                  <a:srgbClr val="FFFFFF"/>
                </a:solidFill>
                <a:effectLst/>
                <a:uLnTx/>
                <a:uFillTx/>
                <a:latin typeface="Prometo Medium"/>
                <a:cs typeface="Prometo Medium"/>
              </a:rPr>
              <a:t>Applies to Participate in IIP</a:t>
            </a:r>
          </a:p>
        </p:txBody>
      </p:sp>
      <p:sp>
        <p:nvSpPr>
          <p:cNvPr id="28" name="TextBox 27"/>
          <p:cNvSpPr txBox="1"/>
          <p:nvPr/>
        </p:nvSpPr>
        <p:spPr>
          <a:xfrm>
            <a:off x="3533729" y="2905297"/>
            <a:ext cx="2087382"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Prometo Medium"/>
                <a:ea typeface="+mn-ea"/>
                <a:cs typeface="+mn-cs"/>
              </a:rPr>
              <a:t>Completes Capabilities Self-Assessment</a:t>
            </a:r>
          </a:p>
        </p:txBody>
      </p:sp>
      <p:sp>
        <p:nvSpPr>
          <p:cNvPr id="29" name="TextBox 28"/>
          <p:cNvSpPr txBox="1"/>
          <p:nvPr/>
        </p:nvSpPr>
        <p:spPr>
          <a:xfrm>
            <a:off x="6634066" y="2933089"/>
            <a:ext cx="2087382" cy="830997"/>
          </a:xfrm>
          <a:prstGeom prst="rect">
            <a:avLst/>
          </a:prstGeom>
          <a:noFill/>
        </p:spPr>
        <p:txBody>
          <a:bodyPr wrap="square" lIns="91440" tIns="45720" rIns="91440" bIns="45720" rtlCol="0" anchor="t">
            <a:spAutoFit/>
          </a:bodyPr>
          <a:lstStyle/>
          <a:p>
            <a:pPr algn="ctr">
              <a:defRPr/>
            </a:pPr>
            <a:r>
              <a:rPr lang="en-US" sz="1600" i="1">
                <a:solidFill>
                  <a:srgbClr val="FFFFFF"/>
                </a:solidFill>
                <a:latin typeface="Prometo Medium"/>
              </a:rPr>
              <a:t>Health IT Vendor (e.g. EHR)</a:t>
            </a:r>
            <a:r>
              <a:rPr kumimoji="0" lang="en-US" sz="1600" b="0" i="1" u="none" strike="noStrike" kern="1200" cap="none" spc="0" normalizeH="0" baseline="0" noProof="0">
                <a:ln>
                  <a:noFill/>
                </a:ln>
                <a:solidFill>
                  <a:srgbClr val="FFFFFF"/>
                </a:solidFill>
                <a:effectLst/>
                <a:uLnTx/>
                <a:uFillTx/>
                <a:latin typeface="Prometo Medium"/>
                <a:ea typeface="+mn-ea"/>
                <a:cs typeface="+mn-cs"/>
              </a:rPr>
              <a:t> &amp; Tester Prepare for Testing</a:t>
            </a:r>
          </a:p>
        </p:txBody>
      </p:sp>
      <p:sp>
        <p:nvSpPr>
          <p:cNvPr id="5" name="Footer Placeholder 4">
            <a:extLst>
              <a:ext uri="{FF2B5EF4-FFF2-40B4-BE49-F238E27FC236}">
                <a16:creationId xmlns:a16="http://schemas.microsoft.com/office/drawing/2014/main" id="{DFA64051-535D-B047-A684-8A71F8F64189}"/>
              </a:ext>
            </a:extLst>
          </p:cNvPr>
          <p:cNvSpPr>
            <a:spLocks noGrp="1"/>
          </p:cNvSpPr>
          <p:nvPr>
            <p:ph type="ftr" sz="quarter" idx="13"/>
          </p:nvPr>
        </p:nvSpPr>
        <p:spPr>
          <a:xfrm>
            <a:off x="618151" y="462089"/>
            <a:ext cx="1057078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22AA"/>
                </a:solidFill>
                <a:effectLst/>
                <a:uLnTx/>
                <a:uFillTx/>
                <a:latin typeface="Century Gothic" panose="020B0502020202020204" pitchFamily="34" charset="0"/>
                <a:ea typeface="+mj-ea"/>
                <a:cs typeface="+mj-cs"/>
              </a:rPr>
              <a:t>HIMSS WEBINAR</a:t>
            </a:r>
          </a:p>
        </p:txBody>
      </p:sp>
      <p:sp>
        <p:nvSpPr>
          <p:cNvPr id="3" name="Slide Number Placeholder 2">
            <a:extLst>
              <a:ext uri="{FF2B5EF4-FFF2-40B4-BE49-F238E27FC236}">
                <a16:creationId xmlns:a16="http://schemas.microsoft.com/office/drawing/2014/main" id="{38DF7183-E0EF-EDD1-6E62-DEDB48D3023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803" b="0" i="0" u="none" strike="noStrike" kern="1200" cap="none" spc="0" normalizeH="0" baseline="0" noProof="0" smtClean="0">
                <a:ln>
                  <a:noFill/>
                </a:ln>
                <a:solidFill>
                  <a:srgbClr val="FFFFFF"/>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803" b="0" i="0" u="none" strike="noStrike" kern="1200" cap="none" spc="0" normalizeH="0" baseline="0" noProof="0">
              <a:ln>
                <a:noFill/>
              </a:ln>
              <a:solidFill>
                <a:srgbClr val="FFFFFF"/>
              </a:solidFill>
              <a:effectLst/>
              <a:uLnTx/>
              <a:uFillTx/>
              <a:latin typeface="Century Gothic" panose="020B0502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52E9BA3-C4E6-86A6-1704-C628A2D7BF67}"/>
              </a:ext>
            </a:extLst>
          </p:cNvPr>
          <p:cNvSpPr txBox="1"/>
          <p:nvPr/>
        </p:nvSpPr>
        <p:spPr>
          <a:xfrm>
            <a:off x="9356419" y="4591719"/>
            <a:ext cx="2087382"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E22AA"/>
                </a:solidFill>
                <a:effectLst/>
                <a:uLnTx/>
                <a:uFillTx/>
                <a:latin typeface="Prometo Medium"/>
                <a:ea typeface="+mn-ea"/>
                <a:cs typeface="+mn-cs"/>
              </a:rPr>
              <a:t>Recognition &amp; Evaluation</a:t>
            </a:r>
            <a:endParaRPr kumimoji="0" lang="en-US" sz="1600" b="0" i="1" u="none" strike="noStrike" kern="1200" cap="none" spc="0" normalizeH="0" baseline="0" noProof="0">
              <a:ln>
                <a:noFill/>
              </a:ln>
              <a:solidFill>
                <a:srgbClr val="1E22AA"/>
              </a:solidFill>
              <a:effectLst/>
              <a:uLnTx/>
              <a:uFillTx/>
              <a:latin typeface="Prometo Medium" panose="020B0704030203060203" pitchFamily="34" charset="0"/>
              <a:ea typeface="+mn-ea"/>
              <a:cs typeface="+mn-cs"/>
            </a:endParaRPr>
          </a:p>
        </p:txBody>
      </p:sp>
      <p:sp>
        <p:nvSpPr>
          <p:cNvPr id="8" name="Oval 7">
            <a:extLst>
              <a:ext uri="{FF2B5EF4-FFF2-40B4-BE49-F238E27FC236}">
                <a16:creationId xmlns:a16="http://schemas.microsoft.com/office/drawing/2014/main" id="{2A85AC23-6A60-108C-9D7E-1D90FC414428}"/>
              </a:ext>
            </a:extLst>
          </p:cNvPr>
          <p:cNvSpPr/>
          <p:nvPr/>
        </p:nvSpPr>
        <p:spPr>
          <a:xfrm>
            <a:off x="9426516" y="2320802"/>
            <a:ext cx="1970335" cy="1970335"/>
          </a:xfrm>
          <a:prstGeom prst="ellipse">
            <a:avLst/>
          </a:prstGeom>
          <a:solidFill>
            <a:schemeClr val="accent4"/>
          </a:solidFill>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5AAC002-FE42-11F6-74F9-C755519EF0BD}"/>
              </a:ext>
            </a:extLst>
          </p:cNvPr>
          <p:cNvSpPr txBox="1"/>
          <p:nvPr/>
        </p:nvSpPr>
        <p:spPr>
          <a:xfrm>
            <a:off x="9367992" y="2936649"/>
            <a:ext cx="2087382" cy="1077218"/>
          </a:xfrm>
          <a:prstGeom prst="rect">
            <a:avLst/>
          </a:prstGeom>
          <a:noFill/>
        </p:spPr>
        <p:txBody>
          <a:bodyPr wrap="square" lIns="91440" tIns="45720" rIns="91440" bIns="45720" rtlCol="0" anchor="t">
            <a:spAutoFit/>
          </a:bodyPr>
          <a:lstStyle/>
          <a:p>
            <a:pPr algn="ctr">
              <a:defRPr/>
            </a:pPr>
            <a:r>
              <a:rPr lang="en-US" sz="1600" i="1">
                <a:solidFill>
                  <a:srgbClr val="FFFFFF"/>
                </a:solidFill>
                <a:latin typeface="Prometo Medium"/>
              </a:rPr>
              <a:t>Health IT Vendor (e.g. EHR) </a:t>
            </a:r>
            <a:r>
              <a:rPr kumimoji="0" lang="en-US" sz="1600" b="0" i="1" u="none" strike="noStrike" kern="1200" cap="none" spc="0" normalizeH="0" baseline="0" noProof="0">
                <a:ln>
                  <a:noFill/>
                </a:ln>
                <a:solidFill>
                  <a:srgbClr val="FFFFFF"/>
                </a:solidFill>
                <a:effectLst/>
                <a:uLnTx/>
                <a:uFillTx/>
                <a:latin typeface="Prometo Medium"/>
                <a:ea typeface="+mn-ea"/>
                <a:cs typeface="+mn-cs"/>
              </a:rPr>
              <a:t>Tests &amp; Achieves Recognition!</a:t>
            </a:r>
          </a:p>
        </p:txBody>
      </p:sp>
    </p:spTree>
    <p:extLst>
      <p:ext uri="{BB962C8B-B14F-4D97-AF65-F5344CB8AC3E}">
        <p14:creationId xmlns:p14="http://schemas.microsoft.com/office/powerpoint/2010/main" val="10105778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1.xml><?xml version="1.0" encoding="utf-8"?>
<p:tagLst xmlns:a="http://schemas.openxmlformats.org/drawingml/2006/main" xmlns:r="http://schemas.openxmlformats.org/officeDocument/2006/relationships" xmlns:p="http://schemas.openxmlformats.org/presentationml/2006/main">
  <p:tag name="SHAPENAME" val="5. Sourc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5.xml><?xml version="1.0" encoding="utf-8"?>
<p:tagLst xmlns:a="http://schemas.openxmlformats.org/drawingml/2006/main" xmlns:r="http://schemas.openxmlformats.org/officeDocument/2006/relationships" xmlns:p="http://schemas.openxmlformats.org/presentationml/2006/main">
  <p:tag name="SHAPENAME" val="5. Sourc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ANGLE" val="5"/>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6.xml><?xml version="1.0" encoding="utf-8"?>
<p:tagLst xmlns:a="http://schemas.openxmlformats.org/drawingml/2006/main" xmlns:r="http://schemas.openxmlformats.org/officeDocument/2006/relationships" xmlns:p="http://schemas.openxmlformats.org/presentationml/2006/main">
  <p:tag name="ANGLE" val="4"/>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8.xml><?xml version="1.0" encoding="utf-8"?>
<p:tagLst xmlns:a="http://schemas.openxmlformats.org/drawingml/2006/main" xmlns:r="http://schemas.openxmlformats.org/officeDocument/2006/relationships" xmlns:p="http://schemas.openxmlformats.org/presentationml/2006/main">
  <p:tag name="ANGLE" val="3"/>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NGLE" val="2"/>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2.xml><?xml version="1.0" encoding="utf-8"?>
<p:tagLst xmlns:a="http://schemas.openxmlformats.org/drawingml/2006/main" xmlns:r="http://schemas.openxmlformats.org/officeDocument/2006/relationships" xmlns:p="http://schemas.openxmlformats.org/presentationml/2006/main">
  <p:tag name="ANGLE" val="1"/>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xml><?xml version="1.0" encoding="utf-8"?>
<p:tagLst xmlns:a="http://schemas.openxmlformats.org/drawingml/2006/main" xmlns:r="http://schemas.openxmlformats.org/officeDocument/2006/relationships" xmlns:p="http://schemas.openxmlformats.org/presentationml/2006/main">
  <p:tag name="SHAPENAME" val="5. Source"/>
</p:tagLst>
</file>

<file path=ppt/tags/tag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xml><?xml version="1.0" encoding="utf-8"?>
<p:tagLst xmlns:a="http://schemas.openxmlformats.org/drawingml/2006/main" xmlns:r="http://schemas.openxmlformats.org/officeDocument/2006/relationships" xmlns:p="http://schemas.openxmlformats.org/presentationml/2006/main">
  <p:tag name="SHAPENAME" val="5. Source"/>
</p:tagLst>
</file>

<file path=ppt/tags/tag5.xml><?xml version="1.0" encoding="utf-8"?>
<p:tagLst xmlns:a="http://schemas.openxmlformats.org/drawingml/2006/main" xmlns:r="http://schemas.openxmlformats.org/officeDocument/2006/relationships" xmlns:p="http://schemas.openxmlformats.org/presentationml/2006/main">
  <p:tag name="SHAPENAME" val="4. Footno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xml><?xml version="1.0" encoding="utf-8"?>
<p:tagLst xmlns:a="http://schemas.openxmlformats.org/drawingml/2006/main" xmlns:r="http://schemas.openxmlformats.org/officeDocument/2006/relationships" xmlns:p="http://schemas.openxmlformats.org/presentationml/2006/main">
  <p:tag name="SHAPENAME" val="5. Sourc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xml><?xml version="1.0" encoding="utf-8"?>
<p:tagLst xmlns:a="http://schemas.openxmlformats.org/drawingml/2006/main" xmlns:r="http://schemas.openxmlformats.org/officeDocument/2006/relationships" xmlns:p="http://schemas.openxmlformats.org/presentationml/2006/main">
  <p:tag name="SHAPENAME" val="5. Sourc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NAME" val="ACET"/>
</p:tagLst>
</file>

<file path=ppt/tags/tag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xml><?xml version="1.0" encoding="utf-8"?>
<p:tagLst xmlns:a="http://schemas.openxmlformats.org/drawingml/2006/main" xmlns:r="http://schemas.openxmlformats.org/officeDocument/2006/relationships" xmlns:p="http://schemas.openxmlformats.org/presentationml/2006/main">
  <p:tag name="SHAPENAME" val="5. Sourc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SHAPENAME" val="5. Sourc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Office Them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avi Powerpoint Template">
  <a:themeElements>
    <a:clrScheme name="Custom 1">
      <a:dk1>
        <a:srgbClr val="000000"/>
      </a:dk1>
      <a:lt1>
        <a:srgbClr val="FFFFFF"/>
      </a:lt1>
      <a:dk2>
        <a:srgbClr val="777777"/>
      </a:dk2>
      <a:lt2>
        <a:srgbClr val="FEFCFF"/>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15.xml><?xml version="1.0" encoding="utf-8"?>
<a:theme xmlns:a="http://schemas.openxmlformats.org/drawingml/2006/main" name="3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6.xml><?xml version="1.0" encoding="utf-8"?>
<a:theme xmlns:a="http://schemas.openxmlformats.org/drawingml/2006/main" name="White">
  <a:themeElements>
    <a:clrScheme name="Scheme1">
      <a:dk1>
        <a:srgbClr val="000000"/>
      </a:dk1>
      <a:lt1>
        <a:srgbClr val="FFFFFF"/>
      </a:lt1>
      <a:dk2>
        <a:srgbClr val="FFFFFF"/>
      </a:dk2>
      <a:lt2>
        <a:srgbClr val="FFFFFF"/>
      </a:lt2>
      <a:accent1>
        <a:srgbClr val="20479E"/>
      </a:accent1>
      <a:accent2>
        <a:srgbClr val="F37D20"/>
      </a:accent2>
      <a:accent3>
        <a:srgbClr val="0087BD"/>
      </a:accent3>
      <a:accent4>
        <a:srgbClr val="FEBC11"/>
      </a:accent4>
      <a:accent5>
        <a:srgbClr val="F26524"/>
      </a:accent5>
      <a:accent6>
        <a:srgbClr val="FFEBA9"/>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20479E"/>
        </a:accent1>
        <a:accent2>
          <a:srgbClr val="F37D20"/>
        </a:accent2>
        <a:accent3>
          <a:srgbClr val="0087BD"/>
        </a:accent3>
        <a:accent4>
          <a:srgbClr val="FEBC11"/>
        </a:accent4>
        <a:accent5>
          <a:srgbClr val="F26524"/>
        </a:accent5>
        <a:accent6>
          <a:srgbClr val="FFEBA9"/>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 name="Custom Color6">
      <a:srgbClr val="94DBFF"/>
    </a:custClr>
  </a:custClrLst>
  <a:extLst>
    <a:ext uri="{05A4C25C-085E-4340-85A3-A5531E510DB2}">
      <thm15:themeFamily xmlns:thm15="http://schemas.microsoft.com/office/thememl/2012/main" name="US1014_OFF_V1.potx" id="{2EF31CF0-23A5-46EC-8B13-5FA97938D4E7}" vid="{BA74340F-FA64-4C83-A72B-08BDF97A2688}"/>
    </a:ext>
  </a:extLst>
</a:theme>
</file>

<file path=ppt/theme/theme17.xml><?xml version="1.0" encoding="utf-8"?>
<a:theme xmlns:a="http://schemas.openxmlformats.org/drawingml/2006/main" name="AIRA 2021 National Meeting">
  <a:themeElements>
    <a:clrScheme name="AIRA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F2F2F2"/>
      </a:accent6>
      <a:hlink>
        <a:srgbClr val="629F44"/>
      </a:hlink>
      <a:folHlink>
        <a:srgbClr val="629F44"/>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HIMSS Main Template">
  <a:themeElements>
    <a:clrScheme name="HIMSS22">
      <a:dk1>
        <a:srgbClr val="333333"/>
      </a:dk1>
      <a:lt1>
        <a:srgbClr val="FFFFFF"/>
      </a:lt1>
      <a:dk2>
        <a:srgbClr val="20145E"/>
      </a:dk2>
      <a:lt2>
        <a:srgbClr val="777777"/>
      </a:lt2>
      <a:accent1>
        <a:srgbClr val="1E22AA"/>
      </a:accent1>
      <a:accent2>
        <a:srgbClr val="55C1E9"/>
      </a:accent2>
      <a:accent3>
        <a:srgbClr val="FF5959"/>
      </a:accent3>
      <a:accent4>
        <a:srgbClr val="3CD5AF"/>
      </a:accent4>
      <a:accent5>
        <a:srgbClr val="FFC72C"/>
      </a:accent5>
      <a:accent6>
        <a:srgbClr val="D064CE"/>
      </a:accent6>
      <a:hlink>
        <a:srgbClr val="20145F"/>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1_NCEH_ATSDR_combined">
  <a:themeElements>
    <a:clrScheme name="Custom 24">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1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White &amp; Blue">
  <a:themeElements>
    <a:clrScheme name="AIRA Color Palette 1">
      <a:dk1>
        <a:sysClr val="windowText" lastClr="000000"/>
      </a:dk1>
      <a:lt1>
        <a:sysClr val="window" lastClr="FFFFFF"/>
      </a:lt1>
      <a:dk2>
        <a:srgbClr val="1C3C50"/>
      </a:dk2>
      <a:lt2>
        <a:srgbClr val="CCCCCB"/>
      </a:lt2>
      <a:accent1>
        <a:srgbClr val="629F44"/>
      </a:accent1>
      <a:accent2>
        <a:srgbClr val="1C3C50"/>
      </a:accent2>
      <a:accent3>
        <a:srgbClr val="8098A4"/>
      </a:accent3>
      <a:accent4>
        <a:srgbClr val="C9E2CA"/>
      </a:accent4>
      <a:accent5>
        <a:srgbClr val="ECBC0A"/>
      </a:accent5>
      <a:accent6>
        <a:srgbClr val="CCCCCB"/>
      </a:accent6>
      <a:hlink>
        <a:srgbClr val="1C3C50"/>
      </a:hlink>
      <a:folHlink>
        <a:srgbClr val="6F6E70"/>
      </a:folHlink>
    </a:clrScheme>
    <a:fontScheme name="AIRA Mai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4C34010ED7FC4BA3235C9566A984A3" ma:contentTypeVersion="2" ma:contentTypeDescription="Create a new document." ma:contentTypeScope="" ma:versionID="2a71f3cbc7b50157f32515fafcb1053d">
  <xsd:schema xmlns:xsd="http://www.w3.org/2001/XMLSchema" xmlns:xs="http://www.w3.org/2001/XMLSchema" xmlns:p="http://schemas.microsoft.com/office/2006/metadata/properties" xmlns:ns2="90904fae-d8a4-464a-91fb-6f62beadf658" xmlns:ns3="c916523a-eeba-4e09-b758-55df162d5463" targetNamespace="http://schemas.microsoft.com/office/2006/metadata/properties" ma:root="true" ma:fieldsID="ac7c2ea0c4e4ccfedf3b801952bc70c3" ns2:_="" ns3:_="">
    <xsd:import namespace="90904fae-d8a4-464a-91fb-6f62beadf658"/>
    <xsd:import namespace="c916523a-eeba-4e09-b758-55df162d546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904fae-d8a4-464a-91fb-6f62beadf65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916523a-eeba-4e09-b758-55df162d546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1322E8-EB5B-4467-A9C5-6034147314EB}">
  <ds:schemaRefs>
    <ds:schemaRef ds:uri="http://schemas.microsoft.com/sharepoint/events"/>
  </ds:schemaRefs>
</ds:datastoreItem>
</file>

<file path=customXml/itemProps2.xml><?xml version="1.0" encoding="utf-8"?>
<ds:datastoreItem xmlns:ds="http://schemas.openxmlformats.org/officeDocument/2006/customXml" ds:itemID="{EF343A74-C42B-4584-A3F5-854DD77B6341}">
  <ds:schemaRefs>
    <ds:schemaRef ds:uri="http://schemas.microsoft.com/sharepoint/v3/contenttype/forms"/>
  </ds:schemaRefs>
</ds:datastoreItem>
</file>

<file path=customXml/itemProps3.xml><?xml version="1.0" encoding="utf-8"?>
<ds:datastoreItem xmlns:ds="http://schemas.openxmlformats.org/officeDocument/2006/customXml" ds:itemID="{88EED9FA-9B1E-4470-A317-3D851E61D147}">
  <ds:schemaRefs>
    <ds:schemaRef ds:uri="90904fae-d8a4-464a-91fb-6f62beadf658"/>
    <ds:schemaRef ds:uri="c916523a-eeba-4e09-b758-55df162d54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2270</Words>
  <Application>Microsoft Office PowerPoint</Application>
  <PresentationFormat>Widescreen</PresentationFormat>
  <Paragraphs>271</Paragraphs>
  <Slides>19</Slides>
  <Notes>18</Notes>
  <HiddenSlides>0</HiddenSlides>
  <MMClips>0</MMClips>
  <ScaleCrop>false</ScaleCrop>
  <HeadingPairs>
    <vt:vector size="8" baseType="variant">
      <vt:variant>
        <vt:lpstr>Fonts Used</vt:lpstr>
      </vt:variant>
      <vt:variant>
        <vt:i4>16</vt:i4>
      </vt:variant>
      <vt:variant>
        <vt:lpstr>Theme</vt:lpstr>
      </vt:variant>
      <vt:variant>
        <vt:i4>18</vt:i4>
      </vt:variant>
      <vt:variant>
        <vt:lpstr>Embedded OLE Servers</vt:lpstr>
      </vt:variant>
      <vt:variant>
        <vt:i4>1</vt:i4>
      </vt:variant>
      <vt:variant>
        <vt:lpstr>Slide Titles</vt:lpstr>
      </vt:variant>
      <vt:variant>
        <vt:i4>19</vt:i4>
      </vt:variant>
    </vt:vector>
  </HeadingPairs>
  <TitlesOfParts>
    <vt:vector size="54" baseType="lpstr">
      <vt:lpstr>Century Gothic</vt:lpstr>
      <vt:lpstr>Myriad Web Pro</vt:lpstr>
      <vt:lpstr>Open Sans</vt:lpstr>
      <vt:lpstr>Courier New</vt:lpstr>
      <vt:lpstr>Open Sans Condensed</vt:lpstr>
      <vt:lpstr>Open Sans Semibold</vt:lpstr>
      <vt:lpstr>Calibri</vt:lpstr>
      <vt:lpstr>Prometo Medium</vt:lpstr>
      <vt:lpstr>Open Sans Light</vt:lpstr>
      <vt:lpstr>Gill Sans MT</vt:lpstr>
      <vt:lpstr>Arial</vt:lpstr>
      <vt:lpstr>Wingdings</vt:lpstr>
      <vt:lpstr>Verdana</vt:lpstr>
      <vt:lpstr>Verlag</vt:lpstr>
      <vt:lpstr>Trebuchet MS</vt:lpstr>
      <vt:lpstr>Segoe UI</vt:lpstr>
      <vt:lpstr>Office Theme</vt:lpstr>
      <vt:lpstr>NCEH_ATSDR_combined</vt:lpstr>
      <vt:lpstr>1_NCEH_ATSDR_combined</vt:lpstr>
      <vt:lpstr>1_Master</vt:lpstr>
      <vt:lpstr>White &amp; Blue</vt:lpstr>
      <vt:lpstr>2_Master</vt:lpstr>
      <vt:lpstr>1_White &amp; Blue</vt:lpstr>
      <vt:lpstr>2_White &amp; Blue</vt:lpstr>
      <vt:lpstr>3_White &amp; Blue</vt:lpstr>
      <vt:lpstr>4_White &amp; Blue</vt:lpstr>
      <vt:lpstr>5_White &amp; Blue</vt:lpstr>
      <vt:lpstr>6_White &amp; Blue</vt:lpstr>
      <vt:lpstr>7_White &amp; Blue</vt:lpstr>
      <vt:lpstr>Ravi Powerpoint Template</vt:lpstr>
      <vt:lpstr>3_Master</vt:lpstr>
      <vt:lpstr>White</vt:lpstr>
      <vt:lpstr>AIRA 2021 National Meeting</vt:lpstr>
      <vt:lpstr>HIMSS Main Template</vt:lpstr>
      <vt:lpstr>think-cell Slide</vt:lpstr>
      <vt:lpstr>The Immunization Integration Program – Tackling Immunization Interoperability Challenges</vt:lpstr>
      <vt:lpstr>Meet Our Speakers</vt:lpstr>
      <vt:lpstr>Learning Objectives</vt:lpstr>
      <vt:lpstr>CDC’s Informatics and Data Analytics Branch (IDAB) - Vision &amp; Focus Areas</vt:lpstr>
      <vt:lpstr>IIP Alignment to CDC Branch Priorities </vt:lpstr>
      <vt:lpstr>IIP Background &amp; Evolution</vt:lpstr>
      <vt:lpstr>Immunization Integration Program (IIP) </vt:lpstr>
      <vt:lpstr>IIP</vt:lpstr>
      <vt:lpstr>IIP Testing &amp; Recognition Initiative</vt:lpstr>
      <vt:lpstr>Approach to IIP Collaborative Issue Selection</vt:lpstr>
      <vt:lpstr>Prioritization Criteria</vt:lpstr>
      <vt:lpstr>PowerPoint Presentation</vt:lpstr>
      <vt:lpstr>PowerPoint Presentation</vt:lpstr>
      <vt:lpstr>PowerPoint Presentation</vt:lpstr>
      <vt:lpstr>2023 IIP Collaborative Priorities</vt:lpstr>
      <vt:lpstr>IIP Pipeline Approach</vt:lpstr>
      <vt:lpstr>Systems of Support</vt:lpstr>
      <vt:lpstr>Partnerships at the Core</vt:lpstr>
      <vt:lpstr>Audience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AIRA Members &amp; Partners Quarterly Meeting</dc:title>
  <dc:creator>Alison Chi</dc:creator>
  <cp:lastModifiedBy>Moreno, Marisela</cp:lastModifiedBy>
  <cp:revision>28</cp:revision>
  <dcterms:created xsi:type="dcterms:W3CDTF">2020-01-27T16:11:13Z</dcterms:created>
  <dcterms:modified xsi:type="dcterms:W3CDTF">2023-01-24T17:39:14Z</dcterms:modified>
</cp:coreProperties>
</file>